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834" y="30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9BE15-6DAF-473B-A402-F49BF589B344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EDBFC-54CF-407D-BBC6-840C59589F3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858001" cy="199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http://www.lawyersgunsmoneyblog.com/wp-content/uploads/2012/08/american-flag-2a.jpg"/>
          <p:cNvPicPr>
            <a:picLocks noChangeAspect="1" noChangeArrowheads="1"/>
          </p:cNvPicPr>
          <p:nvPr/>
        </p:nvPicPr>
        <p:blipFill>
          <a:blip r:embed="rId3" cstate="print"/>
          <a:srcRect r="13453"/>
          <a:stretch>
            <a:fillRect/>
          </a:stretch>
        </p:blipFill>
        <p:spPr bwMode="auto">
          <a:xfrm>
            <a:off x="0" y="1981200"/>
            <a:ext cx="6858000" cy="6096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0" y="1981200"/>
            <a:ext cx="6858000" cy="6096000"/>
          </a:xfrm>
          <a:prstGeom prst="rect">
            <a:avLst/>
          </a:prstGeom>
          <a:solidFill>
            <a:srgbClr val="FFFFFF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1034175" y="2049706"/>
            <a:ext cx="4698402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The Revolutionary War Veteran’s Association presents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The Appleseed Project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Le Roy Rifle and Pistol Club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Le Roy</a:t>
            </a: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,</a:t>
            </a:r>
            <a:r>
              <a:rPr kumimoji="0" lang="en-US" sz="24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 Illinois</a:t>
            </a: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  <a:ea typeface="MS Mincho" pitchFamily="49" charset="-128"/>
              <a:cs typeface="Microsoft Sans Serif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October 27-28, 2012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7615535"/>
            <a:ext cx="6172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/>
              <a:t>The Appleseed Project is </a:t>
            </a:r>
            <a:r>
              <a:rPr lang="en-US" sz="800" dirty="0"/>
              <a:t>a </a:t>
            </a:r>
            <a:r>
              <a:rPr lang="en-US" sz="800" dirty="0" smtClean="0"/>
              <a:t>501(c</a:t>
            </a:r>
            <a:r>
              <a:rPr lang="en-US" sz="800" dirty="0"/>
              <a:t>)(3) non-profit </a:t>
            </a:r>
            <a:r>
              <a:rPr lang="en-US" sz="800" dirty="0" smtClean="0"/>
              <a:t>organization and </a:t>
            </a:r>
            <a:r>
              <a:rPr lang="en-US" sz="800" dirty="0"/>
              <a:t>will host over 1000 shoots nationwide this year, </a:t>
            </a:r>
            <a:r>
              <a:rPr lang="en-US" sz="800" dirty="0" smtClean="0"/>
              <a:t>40 </a:t>
            </a:r>
            <a:r>
              <a:rPr lang="en-US" sz="800" smtClean="0"/>
              <a:t>in </a:t>
            </a:r>
            <a:r>
              <a:rPr lang="en-US" sz="800" smtClean="0"/>
              <a:t>Illinois.  </a:t>
            </a:r>
            <a:r>
              <a:rPr lang="en-US" sz="800" dirty="0"/>
              <a:t>Over 100,000 </a:t>
            </a:r>
            <a:r>
              <a:rPr lang="en-US" sz="800" dirty="0" smtClean="0"/>
              <a:t>participants have </a:t>
            </a:r>
            <a:r>
              <a:rPr lang="en-US" sz="800" dirty="0"/>
              <a:t>gone through the program since 2006.  We have over </a:t>
            </a:r>
            <a:r>
              <a:rPr lang="en-US" sz="800" dirty="0" smtClean="0"/>
              <a:t>1000 volunteer instructors </a:t>
            </a:r>
            <a:r>
              <a:rPr lang="en-US" sz="800" dirty="0"/>
              <a:t>who each put in </a:t>
            </a:r>
            <a:r>
              <a:rPr lang="en-US" sz="800" dirty="0" smtClean="0"/>
              <a:t>120+ </a:t>
            </a:r>
            <a:r>
              <a:rPr lang="en-US" sz="800" dirty="0"/>
              <a:t>hours of </a:t>
            </a:r>
            <a:r>
              <a:rPr lang="en-US" sz="800" dirty="0" smtClean="0"/>
              <a:t>hands-on experience and evaluation prior </a:t>
            </a:r>
            <a:r>
              <a:rPr lang="en-US" sz="800" dirty="0"/>
              <a:t>to becoming certified as an instructor.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52400" y="4343400"/>
            <a:ext cx="3276600" cy="2896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en-US" sz="1400" dirty="0"/>
              <a:t>The Appleseed Project is a nationwide program that teaches rifle marksmanship </a:t>
            </a:r>
            <a:r>
              <a:rPr lang="en-US" sz="1400" dirty="0" smtClean="0"/>
              <a:t>and American heritage.  We seek to rekindle </a:t>
            </a:r>
            <a:r>
              <a:rPr lang="en-US" sz="1400" dirty="0"/>
              <a:t>our </a:t>
            </a:r>
            <a:r>
              <a:rPr lang="en-US" sz="1400" dirty="0" smtClean="0"/>
              <a:t>shooting skills through the lost fundamentals </a:t>
            </a:r>
            <a:r>
              <a:rPr lang="en-US" sz="1400" dirty="0"/>
              <a:t>of position, breathing, trigger control and natural point of </a:t>
            </a:r>
            <a:r>
              <a:rPr lang="en-US" sz="1400" dirty="0" smtClean="0"/>
              <a:t>aim.  We also reconnect Americans lost </a:t>
            </a:r>
            <a:r>
              <a:rPr lang="en-US" sz="1400" dirty="0"/>
              <a:t>sense of heritage </a:t>
            </a:r>
            <a:r>
              <a:rPr lang="en-US" sz="1400" dirty="0" smtClean="0"/>
              <a:t>through the </a:t>
            </a:r>
            <a:r>
              <a:rPr lang="en-US" sz="1400" dirty="0"/>
              <a:t>story of April 19, 1775, </a:t>
            </a:r>
            <a:r>
              <a:rPr lang="en-US" sz="1400" dirty="0" smtClean="0"/>
              <a:t>telling of our forefather’s </a:t>
            </a:r>
            <a:r>
              <a:rPr lang="en-US" sz="1400" dirty="0"/>
              <a:t>difficult choices, </a:t>
            </a:r>
            <a:r>
              <a:rPr lang="en-US" sz="1400" dirty="0" smtClean="0"/>
              <a:t>heroic </a:t>
            </a:r>
            <a:r>
              <a:rPr lang="en-US" sz="1400" dirty="0"/>
              <a:t>actions, and </a:t>
            </a:r>
            <a:r>
              <a:rPr lang="en-US" sz="1400" dirty="0" smtClean="0"/>
              <a:t>sacrifices they made for their </a:t>
            </a:r>
            <a:r>
              <a:rPr lang="en-US" sz="1400" dirty="0"/>
              <a:t>posterity. 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505200" y="4516665"/>
            <a:ext cx="3124200" cy="2523768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What You Will Learn?</a:t>
            </a:r>
            <a:endParaRPr kumimoji="0" lang="en-US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History of the Lexington and Concord</a:t>
            </a:r>
          </a:p>
          <a:p>
            <a:pPr marL="171450" indent="-17145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400" dirty="0" smtClean="0">
                <a:cs typeface="Arial" pitchFamily="34" charset="0"/>
              </a:rPr>
              <a:t>Role of the American Rifleman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Shooting With a Sling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Proper Shooting Positions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Six Steps To Firing A Shot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Natural Point of Aim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sz="1400" dirty="0" smtClean="0">
                <a:latin typeface="+mj-lt"/>
                <a:cs typeface="Arial" pitchFamily="34" charset="0"/>
              </a:rPr>
              <a:t>Rifleman’s Cadence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Known Distance Shooting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Safety, Sight Adjustment, Trigger Control, and Much More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6799" y="7162800"/>
            <a:ext cx="5793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MS Mincho" pitchFamily="49" charset="-128"/>
                <a:cs typeface="Microsoft Sans Serif" pitchFamily="34" charset="0"/>
              </a:rPr>
              <a:t>Learn more and sign up at www.appleseedusa.org</a:t>
            </a:r>
          </a:p>
        </p:txBody>
      </p:sp>
      <p:pic>
        <p:nvPicPr>
          <p:cNvPr id="1033" name="Picture 9" descr="http://www.krfarm.net/wp-content/uploads/2010/02/ab00db33-0720-47c0-8b3a-6ddfa32d23b1rwva_log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501" y="7162800"/>
            <a:ext cx="629499" cy="762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 rot="16200000">
            <a:off x="-317584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  <a:endParaRPr lang="en-US" sz="900" dirty="0"/>
          </a:p>
          <a:p>
            <a:r>
              <a:rPr lang="en-US" sz="900" dirty="0" smtClean="0"/>
              <a:t>October 27-28, 2012</a:t>
            </a:r>
            <a:endParaRPr lang="en-US" sz="900" dirty="0"/>
          </a:p>
          <a:p>
            <a:r>
              <a:rPr lang="en-US" sz="900" dirty="0"/>
              <a:t>appleseedusa.org</a:t>
            </a:r>
          </a:p>
        </p:txBody>
      </p:sp>
      <p:sp>
        <p:nvSpPr>
          <p:cNvPr id="15" name="Rectangle 14"/>
          <p:cNvSpPr/>
          <p:nvPr/>
        </p:nvSpPr>
        <p:spPr>
          <a:xfrm rot="16200000">
            <a:off x="259704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16" name="Rectangle 15"/>
          <p:cNvSpPr/>
          <p:nvPr/>
        </p:nvSpPr>
        <p:spPr>
          <a:xfrm rot="16200000">
            <a:off x="836992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17" name="Rectangle 16"/>
          <p:cNvSpPr/>
          <p:nvPr/>
        </p:nvSpPr>
        <p:spPr>
          <a:xfrm rot="16200000">
            <a:off x="1414280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18" name="Rectangle 17"/>
          <p:cNvSpPr/>
          <p:nvPr/>
        </p:nvSpPr>
        <p:spPr>
          <a:xfrm rot="16200000">
            <a:off x="1991568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19" name="Rectangle 18"/>
          <p:cNvSpPr/>
          <p:nvPr/>
        </p:nvSpPr>
        <p:spPr>
          <a:xfrm rot="16200000">
            <a:off x="2568856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0" name="Rectangle 19"/>
          <p:cNvSpPr/>
          <p:nvPr/>
        </p:nvSpPr>
        <p:spPr>
          <a:xfrm rot="16200000">
            <a:off x="3146144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1" name="Rectangle 20"/>
          <p:cNvSpPr/>
          <p:nvPr/>
        </p:nvSpPr>
        <p:spPr>
          <a:xfrm rot="16200000">
            <a:off x="3723432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2" name="Rectangle 21"/>
          <p:cNvSpPr/>
          <p:nvPr/>
        </p:nvSpPr>
        <p:spPr>
          <a:xfrm rot="16200000">
            <a:off x="4300720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3" name="Rectangle 22"/>
          <p:cNvSpPr/>
          <p:nvPr/>
        </p:nvSpPr>
        <p:spPr>
          <a:xfrm rot="16200000">
            <a:off x="4878008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4" name="Rectangle 23"/>
          <p:cNvSpPr/>
          <p:nvPr/>
        </p:nvSpPr>
        <p:spPr>
          <a:xfrm rot="16200000">
            <a:off x="5455296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  <p:sp>
        <p:nvSpPr>
          <p:cNvPr id="25" name="Rectangle 24"/>
          <p:cNvSpPr/>
          <p:nvPr/>
        </p:nvSpPr>
        <p:spPr>
          <a:xfrm rot="16200000">
            <a:off x="6032584" y="8394784"/>
            <a:ext cx="1143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/>
              <a:t>Le Roy, IL Appleseed</a:t>
            </a:r>
          </a:p>
          <a:p>
            <a:r>
              <a:rPr lang="en-US" sz="900" dirty="0" smtClean="0"/>
              <a:t>October 27-28, 2012</a:t>
            </a:r>
          </a:p>
          <a:p>
            <a:r>
              <a:rPr lang="en-US" sz="900" dirty="0" smtClean="0"/>
              <a:t>appleseedusa.org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335</Words>
  <Application>Microsoft Office PowerPoint</Application>
  <PresentationFormat>On-screen Show (4:3)</PresentationFormat>
  <Paragraphs>54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krisnkelley</dc:creator>
  <cp:lastModifiedBy>Ron</cp:lastModifiedBy>
  <cp:revision>9</cp:revision>
  <dcterms:created xsi:type="dcterms:W3CDTF">2012-09-27T13:58:15Z</dcterms:created>
  <dcterms:modified xsi:type="dcterms:W3CDTF">2012-09-27T22:41:16Z</dcterms:modified>
</cp:coreProperties>
</file>