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7829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78429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85639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69098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77872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5223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58429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40718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49050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3718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57971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F4AF0-6E5B-4773-9584-1822FEAE253E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FEFC2-D0CC-49DC-903D-2D7FE4B6A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0518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04800" y="457200"/>
            <a:ext cx="8534400" cy="6248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>
            <a:off x="3810000" y="-381000"/>
            <a:ext cx="1371600" cy="1219200"/>
          </a:xfrm>
          <a:prstGeom prst="star5">
            <a:avLst>
              <a:gd name="adj" fmla="val 31519"/>
              <a:gd name="hf" fmla="val 105146"/>
              <a:gd name="vf" fmla="val 110557"/>
            </a:avLst>
          </a:prstGeom>
          <a:solidFill>
            <a:schemeClr val="accent3">
              <a:lumMod val="50000"/>
            </a:schemeClr>
          </a:solidFill>
          <a:scene3d>
            <a:camera prst="isometricOffAxis1Top"/>
            <a:lightRig rig="threePt" dir="t"/>
          </a:scene3d>
          <a:sp3d extrusionH="584200" contourW="12700">
            <a:extrusionClr>
              <a:schemeClr val="accent3">
                <a:lumMod val="75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481330" y="17526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638800" y="17526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114800" y="33528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114800" y="53340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562600" y="50292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667000" y="50292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359" y="6324600"/>
            <a:ext cx="2199641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800" dirty="0" smtClean="0"/>
              <a:t>Post at 25 meters.  Happy </a:t>
            </a:r>
            <a:r>
              <a:rPr lang="en-US" sz="800" dirty="0" smtClean="0"/>
              <a:t>Halloween!</a:t>
            </a:r>
          </a:p>
          <a:p>
            <a:r>
              <a:rPr lang="en-US" sz="800" dirty="0" smtClean="0"/>
              <a:t>© 2014 Revolutionary War Veterans </a:t>
            </a:r>
            <a:r>
              <a:rPr lang="en-US" sz="800" dirty="0" smtClean="0"/>
              <a:t>Association</a:t>
            </a:r>
          </a:p>
          <a:p>
            <a:r>
              <a:rPr lang="en-US" sz="800" dirty="0" smtClean="0"/>
              <a:t>www.appleseedinfo.org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xmlns="" val="4238780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JPL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Mackey, Ryan M (318K)</dc:creator>
  <cp:lastModifiedBy>Ryan Mackey</cp:lastModifiedBy>
  <cp:revision>3</cp:revision>
  <dcterms:created xsi:type="dcterms:W3CDTF">2014-10-17T17:22:33Z</dcterms:created>
  <dcterms:modified xsi:type="dcterms:W3CDTF">2014-10-23T04:22:06Z</dcterms:modified>
</cp:coreProperties>
</file>