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7315200" cy="10058400"/>
  <p:notesSz cx="7010400" cy="9296400"/>
  <p:defaultTextStyle>
    <a:defPPr>
      <a:defRPr lang="en-US"/>
    </a:defPPr>
    <a:lvl1pPr marL="0" algn="l" defTabSz="99276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6382" algn="l" defTabSz="99276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2764" algn="l" defTabSz="99276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89146" algn="l" defTabSz="99276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85528" algn="l" defTabSz="99276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81910" algn="l" defTabSz="99276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78292" algn="l" defTabSz="99276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74674" algn="l" defTabSz="99276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71056" algn="l" defTabSz="99276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>
          <p15:clr>
            <a:srgbClr val="A4A3A4"/>
          </p15:clr>
        </p15:guide>
        <p15:guide id="2" pos="23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727" autoAdjust="0"/>
    <p:restoredTop sz="96395" autoAdjust="0"/>
  </p:normalViewPr>
  <p:slideViewPr>
    <p:cSldViewPr snapToGrid="0">
      <p:cViewPr>
        <p:scale>
          <a:sx n="125" d="100"/>
          <a:sy n="125" d="100"/>
        </p:scale>
        <p:origin x="2448" y="90"/>
      </p:cViewPr>
      <p:guideLst>
        <p:guide orient="horz" pos="3168"/>
        <p:guide pos="23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r">
              <a:defRPr sz="1200"/>
            </a:lvl1pPr>
          </a:lstStyle>
          <a:p>
            <a:fld id="{4F0A64DD-F50A-43DE-A551-409293940C28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6788" y="696913"/>
            <a:ext cx="2536825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5" tIns="46583" rIns="93165" bIns="4658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65" tIns="46583" rIns="93165" bIns="46583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r">
              <a:defRPr sz="1200"/>
            </a:lvl1pPr>
          </a:lstStyle>
          <a:p>
            <a:fld id="{E270EEA2-DC3A-41D0-883D-F13BDFBC353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09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9276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6382" algn="l" defTabSz="99276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92764" algn="l" defTabSz="99276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89146" algn="l" defTabSz="99276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85528" algn="l" defTabSz="99276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81910" algn="l" defTabSz="99276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78292" algn="l" defTabSz="99276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74674" algn="l" defTabSz="99276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71056" algn="l" defTabSz="992764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36788" y="696913"/>
            <a:ext cx="2536825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 AWS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70EEA2-DC3A-41D0-883D-F13BDFBC353F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642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" y="3124626"/>
            <a:ext cx="6217920" cy="215603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5699760"/>
            <a:ext cx="5120640" cy="2570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2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5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1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82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4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1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851" y="6463454"/>
            <a:ext cx="6217920" cy="1997710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7851" y="4263180"/>
            <a:ext cx="6217920" cy="2200274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6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27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891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855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19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782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746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710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760" y="2346962"/>
            <a:ext cx="3230880" cy="663807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18560" y="2346962"/>
            <a:ext cx="3230880" cy="663807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1" y="2251499"/>
            <a:ext cx="3232150" cy="938318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6382" indent="0">
              <a:buNone/>
              <a:defRPr sz="2200" b="1"/>
            </a:lvl2pPr>
            <a:lvl3pPr marL="992764" indent="0">
              <a:buNone/>
              <a:defRPr sz="2000" b="1"/>
            </a:lvl3pPr>
            <a:lvl4pPr marL="1489146" indent="0">
              <a:buNone/>
              <a:defRPr sz="1700" b="1"/>
            </a:lvl4pPr>
            <a:lvl5pPr marL="1985528" indent="0">
              <a:buNone/>
              <a:defRPr sz="1700" b="1"/>
            </a:lvl5pPr>
            <a:lvl6pPr marL="2481910" indent="0">
              <a:buNone/>
              <a:defRPr sz="1700" b="1"/>
            </a:lvl6pPr>
            <a:lvl7pPr marL="2978292" indent="0">
              <a:buNone/>
              <a:defRPr sz="1700" b="1"/>
            </a:lvl7pPr>
            <a:lvl8pPr marL="3474674" indent="0">
              <a:buNone/>
              <a:defRPr sz="1700" b="1"/>
            </a:lvl8pPr>
            <a:lvl9pPr marL="3971056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761" y="3189817"/>
            <a:ext cx="3232150" cy="579522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16021" y="2251499"/>
            <a:ext cx="3233420" cy="938318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6382" indent="0">
              <a:buNone/>
              <a:defRPr sz="2200" b="1"/>
            </a:lvl2pPr>
            <a:lvl3pPr marL="992764" indent="0">
              <a:buNone/>
              <a:defRPr sz="2000" b="1"/>
            </a:lvl3pPr>
            <a:lvl4pPr marL="1489146" indent="0">
              <a:buNone/>
              <a:defRPr sz="1700" b="1"/>
            </a:lvl4pPr>
            <a:lvl5pPr marL="1985528" indent="0">
              <a:buNone/>
              <a:defRPr sz="1700" b="1"/>
            </a:lvl5pPr>
            <a:lvl6pPr marL="2481910" indent="0">
              <a:buNone/>
              <a:defRPr sz="1700" b="1"/>
            </a:lvl6pPr>
            <a:lvl7pPr marL="2978292" indent="0">
              <a:buNone/>
              <a:defRPr sz="1700" b="1"/>
            </a:lvl7pPr>
            <a:lvl8pPr marL="3474674" indent="0">
              <a:buNone/>
              <a:defRPr sz="1700" b="1"/>
            </a:lvl8pPr>
            <a:lvl9pPr marL="3971056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716021" y="3189817"/>
            <a:ext cx="3233420" cy="579522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0474"/>
            <a:ext cx="2406651" cy="170434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60040" y="400474"/>
            <a:ext cx="4089401" cy="8584566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5760" y="2104814"/>
            <a:ext cx="2406651" cy="6880226"/>
          </a:xfrm>
        </p:spPr>
        <p:txBody>
          <a:bodyPr/>
          <a:lstStyle>
            <a:lvl1pPr marL="0" indent="0">
              <a:buNone/>
              <a:defRPr sz="1500"/>
            </a:lvl1pPr>
            <a:lvl2pPr marL="496382" indent="0">
              <a:buNone/>
              <a:defRPr sz="1300"/>
            </a:lvl2pPr>
            <a:lvl3pPr marL="992764" indent="0">
              <a:buNone/>
              <a:defRPr sz="1100"/>
            </a:lvl3pPr>
            <a:lvl4pPr marL="1489146" indent="0">
              <a:buNone/>
              <a:defRPr sz="1000"/>
            </a:lvl4pPr>
            <a:lvl5pPr marL="1985528" indent="0">
              <a:buNone/>
              <a:defRPr sz="1000"/>
            </a:lvl5pPr>
            <a:lvl6pPr marL="2481910" indent="0">
              <a:buNone/>
              <a:defRPr sz="1000"/>
            </a:lvl6pPr>
            <a:lvl7pPr marL="2978292" indent="0">
              <a:buNone/>
              <a:defRPr sz="1000"/>
            </a:lvl7pPr>
            <a:lvl8pPr marL="3474674" indent="0">
              <a:buNone/>
              <a:defRPr sz="1000"/>
            </a:lvl8pPr>
            <a:lvl9pPr marL="3971056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3830" y="7040881"/>
            <a:ext cx="4389120" cy="83121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33830" y="898736"/>
            <a:ext cx="4389120" cy="6035040"/>
          </a:xfrm>
        </p:spPr>
        <p:txBody>
          <a:bodyPr/>
          <a:lstStyle>
            <a:lvl1pPr marL="0" indent="0">
              <a:buNone/>
              <a:defRPr sz="3500"/>
            </a:lvl1pPr>
            <a:lvl2pPr marL="496382" indent="0">
              <a:buNone/>
              <a:defRPr sz="3000"/>
            </a:lvl2pPr>
            <a:lvl3pPr marL="992764" indent="0">
              <a:buNone/>
              <a:defRPr sz="2600"/>
            </a:lvl3pPr>
            <a:lvl4pPr marL="1489146" indent="0">
              <a:buNone/>
              <a:defRPr sz="2200"/>
            </a:lvl4pPr>
            <a:lvl5pPr marL="1985528" indent="0">
              <a:buNone/>
              <a:defRPr sz="2200"/>
            </a:lvl5pPr>
            <a:lvl6pPr marL="2481910" indent="0">
              <a:buNone/>
              <a:defRPr sz="2200"/>
            </a:lvl6pPr>
            <a:lvl7pPr marL="2978292" indent="0">
              <a:buNone/>
              <a:defRPr sz="2200"/>
            </a:lvl7pPr>
            <a:lvl8pPr marL="3474674" indent="0">
              <a:buNone/>
              <a:defRPr sz="2200"/>
            </a:lvl8pPr>
            <a:lvl9pPr marL="3971056" indent="0">
              <a:buNone/>
              <a:defRPr sz="2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3830" y="7872097"/>
            <a:ext cx="4389120" cy="1180464"/>
          </a:xfrm>
        </p:spPr>
        <p:txBody>
          <a:bodyPr/>
          <a:lstStyle>
            <a:lvl1pPr marL="0" indent="0">
              <a:buNone/>
              <a:defRPr sz="1500"/>
            </a:lvl1pPr>
            <a:lvl2pPr marL="496382" indent="0">
              <a:buNone/>
              <a:defRPr sz="1300"/>
            </a:lvl2pPr>
            <a:lvl3pPr marL="992764" indent="0">
              <a:buNone/>
              <a:defRPr sz="1100"/>
            </a:lvl3pPr>
            <a:lvl4pPr marL="1489146" indent="0">
              <a:buNone/>
              <a:defRPr sz="1000"/>
            </a:lvl4pPr>
            <a:lvl5pPr marL="1985528" indent="0">
              <a:buNone/>
              <a:defRPr sz="1000"/>
            </a:lvl5pPr>
            <a:lvl6pPr marL="2481910" indent="0">
              <a:buNone/>
              <a:defRPr sz="1000"/>
            </a:lvl6pPr>
            <a:lvl7pPr marL="2978292" indent="0">
              <a:buNone/>
              <a:defRPr sz="1000"/>
            </a:lvl7pPr>
            <a:lvl8pPr marL="3474674" indent="0">
              <a:buNone/>
              <a:defRPr sz="1000"/>
            </a:lvl8pPr>
            <a:lvl9pPr marL="3971056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03520" y="402804"/>
            <a:ext cx="1645920" cy="85822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5760" y="402804"/>
            <a:ext cx="4815840" cy="858223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5760" y="402802"/>
            <a:ext cx="6583680" cy="1676400"/>
          </a:xfrm>
          <a:prstGeom prst="rect">
            <a:avLst/>
          </a:prstGeom>
        </p:spPr>
        <p:txBody>
          <a:bodyPr vert="horz" lIns="99276" tIns="49638" rIns="99276" bIns="49638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" y="2346962"/>
            <a:ext cx="6583680" cy="6638079"/>
          </a:xfrm>
          <a:prstGeom prst="rect">
            <a:avLst/>
          </a:prstGeom>
        </p:spPr>
        <p:txBody>
          <a:bodyPr vert="horz" lIns="99276" tIns="49638" rIns="99276" bIns="4963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760" y="9322648"/>
            <a:ext cx="1706880" cy="535516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EC030-E776-41BB-9CFC-552EC02915CD}" type="datetimeFigureOut">
              <a:rPr lang="en-US" smtClean="0"/>
              <a:pPr/>
              <a:t>12/14/2022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360" y="9322648"/>
            <a:ext cx="2316480" cy="535516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560" y="9322648"/>
            <a:ext cx="1706880" cy="535516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24D42E-B96E-4C7B-9EAE-D34CFD8D01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92764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287" indent="-372287" algn="l" defTabSz="992764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621" indent="-310239" algn="l" defTabSz="992764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095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7337" indent="-248191" algn="l" defTabSz="992764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719" indent="-248191" algn="l" defTabSz="992764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688167" y="137681"/>
            <a:ext cx="1964267" cy="838909"/>
          </a:xfrm>
          <a:prstGeom prst="rect">
            <a:avLst/>
          </a:prstGeom>
          <a:noFill/>
        </p:spPr>
        <p:txBody>
          <a:bodyPr wrap="square" lIns="99276" tIns="49638" rIns="99276" bIns="49638" rtlCol="0">
            <a:spAutoFit/>
          </a:bodyPr>
          <a:lstStyle/>
          <a:p>
            <a:pPr algn="ctr"/>
            <a:r>
              <a:rPr lang="en-US" sz="4800" b="1" dirty="0">
                <a:solidFill>
                  <a:srgbClr val="800000"/>
                </a:solidFill>
              </a:rPr>
              <a:t>2023</a:t>
            </a:r>
          </a:p>
        </p:txBody>
      </p:sp>
      <p:grpSp>
        <p:nvGrpSpPr>
          <p:cNvPr id="3" name="Group 4">
            <a:extLst>
              <a:ext uri="{FF2B5EF4-FFF2-40B4-BE49-F238E27FC236}">
                <a16:creationId xmlns:a16="http://schemas.microsoft.com/office/drawing/2014/main" id="{0621EB60-9ED0-9062-E87D-7D1BB2C6683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7788" y="969963"/>
            <a:ext cx="7145337" cy="8567737"/>
            <a:chOff x="49" y="611"/>
            <a:chExt cx="4501" cy="5397"/>
          </a:xfrm>
        </p:grpSpPr>
        <p:sp>
          <p:nvSpPr>
            <p:cNvPr id="4" name="AutoShape 3">
              <a:extLst>
                <a:ext uri="{FF2B5EF4-FFF2-40B4-BE49-F238E27FC236}">
                  <a16:creationId xmlns:a16="http://schemas.microsoft.com/office/drawing/2014/main" id="{DF3B6C04-CD37-9AEA-9016-D9C4AAA5C4F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49" y="611"/>
              <a:ext cx="4501" cy="5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" name="Group 205">
              <a:extLst>
                <a:ext uri="{FF2B5EF4-FFF2-40B4-BE49-F238E27FC236}">
                  <a16:creationId xmlns:a16="http://schemas.microsoft.com/office/drawing/2014/main" id="{65159A70-57AC-5BB0-79BA-8EE23434B9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" y="611"/>
              <a:ext cx="4501" cy="5397"/>
              <a:chOff x="49" y="611"/>
              <a:chExt cx="4501" cy="5397"/>
            </a:xfrm>
          </p:grpSpPr>
          <p:sp>
            <p:nvSpPr>
              <p:cNvPr id="1077" name="Rectangle 5">
                <a:extLst>
                  <a:ext uri="{FF2B5EF4-FFF2-40B4-BE49-F238E27FC236}">
                    <a16:creationId xmlns:a16="http://schemas.microsoft.com/office/drawing/2014/main" id="{0052693A-9D0F-6E7F-5DB7-1FC7BAACB6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611"/>
                <a:ext cx="4501" cy="51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78" name="Rectangle 6">
                <a:extLst>
                  <a:ext uri="{FF2B5EF4-FFF2-40B4-BE49-F238E27FC236}">
                    <a16:creationId xmlns:a16="http://schemas.microsoft.com/office/drawing/2014/main" id="{8E356BB6-81A4-9C19-34B9-AF44D9A6F8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658"/>
                <a:ext cx="54" cy="263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79" name="Rectangle 7">
                <a:extLst>
                  <a:ext uri="{FF2B5EF4-FFF2-40B4-BE49-F238E27FC236}">
                    <a16:creationId xmlns:a16="http://schemas.microsoft.com/office/drawing/2014/main" id="{88F32EA7-54A1-1FED-0BD2-98A60A37B8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658"/>
                <a:ext cx="55" cy="263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0" name="Rectangle 8">
                <a:extLst>
                  <a:ext uri="{FF2B5EF4-FFF2-40B4-BE49-F238E27FC236}">
                    <a16:creationId xmlns:a16="http://schemas.microsoft.com/office/drawing/2014/main" id="{4D314B65-BCC3-2A51-FB89-7BE75FF6A9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658"/>
                <a:ext cx="54" cy="263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1" name="Rectangle 9">
                <a:extLst>
                  <a:ext uri="{FF2B5EF4-FFF2-40B4-BE49-F238E27FC236}">
                    <a16:creationId xmlns:a16="http://schemas.microsoft.com/office/drawing/2014/main" id="{5F181DD6-FCDA-EB33-8223-E3D370322E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658"/>
                <a:ext cx="54" cy="263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2" name="Rectangle 10">
                <a:extLst>
                  <a:ext uri="{FF2B5EF4-FFF2-40B4-BE49-F238E27FC236}">
                    <a16:creationId xmlns:a16="http://schemas.microsoft.com/office/drawing/2014/main" id="{A6A13769-FA32-E88D-708B-E51DF01615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917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4" name="Rectangle 12">
                <a:extLst>
                  <a:ext uri="{FF2B5EF4-FFF2-40B4-BE49-F238E27FC236}">
                    <a16:creationId xmlns:a16="http://schemas.microsoft.com/office/drawing/2014/main" id="{7D842B25-7D11-9FE0-D178-C2CCA6E265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917"/>
                <a:ext cx="55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5" name="Rectangle 13">
                <a:extLst>
                  <a:ext uri="{FF2B5EF4-FFF2-40B4-BE49-F238E27FC236}">
                    <a16:creationId xmlns:a16="http://schemas.microsoft.com/office/drawing/2014/main" id="{C8848CBD-F4AC-0A78-5F01-B330652E3C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917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6" name="Rectangle 14">
                <a:extLst>
                  <a:ext uri="{FF2B5EF4-FFF2-40B4-BE49-F238E27FC236}">
                    <a16:creationId xmlns:a16="http://schemas.microsoft.com/office/drawing/2014/main" id="{564FB7FB-7215-E84F-D4F0-F77FC0743E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917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7" name="Rectangle 15">
                <a:extLst>
                  <a:ext uri="{FF2B5EF4-FFF2-40B4-BE49-F238E27FC236}">
                    <a16:creationId xmlns:a16="http://schemas.microsoft.com/office/drawing/2014/main" id="{B99C4C4F-1C69-978C-B077-54870D0016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1121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0" name="Rectangle 18">
                <a:extLst>
                  <a:ext uri="{FF2B5EF4-FFF2-40B4-BE49-F238E27FC236}">
                    <a16:creationId xmlns:a16="http://schemas.microsoft.com/office/drawing/2014/main" id="{5D4107D6-D3A4-B7ED-7592-16E199DC77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1121"/>
                <a:ext cx="55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3" name="Rectangle 21">
                <a:extLst>
                  <a:ext uri="{FF2B5EF4-FFF2-40B4-BE49-F238E27FC236}">
                    <a16:creationId xmlns:a16="http://schemas.microsoft.com/office/drawing/2014/main" id="{51AD55C2-E982-5938-E69A-7CE025212B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1121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6" name="Rectangle 24">
                <a:extLst>
                  <a:ext uri="{FF2B5EF4-FFF2-40B4-BE49-F238E27FC236}">
                    <a16:creationId xmlns:a16="http://schemas.microsoft.com/office/drawing/2014/main" id="{950BBA2D-66C4-462D-23AD-FFA392FC1F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1121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7" name="Rectangle 25">
                <a:extLst>
                  <a:ext uri="{FF2B5EF4-FFF2-40B4-BE49-F238E27FC236}">
                    <a16:creationId xmlns:a16="http://schemas.microsoft.com/office/drawing/2014/main" id="{DFCD3F8B-FF3B-5BEC-6E71-8C14256EC8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1324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9" name="Rectangle 27">
                <a:extLst>
                  <a:ext uri="{FF2B5EF4-FFF2-40B4-BE49-F238E27FC236}">
                    <a16:creationId xmlns:a16="http://schemas.microsoft.com/office/drawing/2014/main" id="{673E9B67-B745-0D6D-AB12-160EEA7C4C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1324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0" name="Rectangle 28">
                <a:extLst>
                  <a:ext uri="{FF2B5EF4-FFF2-40B4-BE49-F238E27FC236}">
                    <a16:creationId xmlns:a16="http://schemas.microsoft.com/office/drawing/2014/main" id="{021183C6-D4EC-41A0-0ACF-7221C4FBB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1324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1" name="Rectangle 29">
                <a:extLst>
                  <a:ext uri="{FF2B5EF4-FFF2-40B4-BE49-F238E27FC236}">
                    <a16:creationId xmlns:a16="http://schemas.microsoft.com/office/drawing/2014/main" id="{BCF8D1AE-2191-43AF-592D-69594464F8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1324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2" name="Rectangle 30">
                <a:extLst>
                  <a:ext uri="{FF2B5EF4-FFF2-40B4-BE49-F238E27FC236}">
                    <a16:creationId xmlns:a16="http://schemas.microsoft.com/office/drawing/2014/main" id="{D7E67876-6977-2748-3AF8-E52992369D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1528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5" name="Rectangle 33">
                <a:extLst>
                  <a:ext uri="{FF2B5EF4-FFF2-40B4-BE49-F238E27FC236}">
                    <a16:creationId xmlns:a16="http://schemas.microsoft.com/office/drawing/2014/main" id="{F4DEF8E5-B0CB-7050-463C-5A7527EA54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1528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9" name="Rectangle 37">
                <a:extLst>
                  <a:ext uri="{FF2B5EF4-FFF2-40B4-BE49-F238E27FC236}">
                    <a16:creationId xmlns:a16="http://schemas.microsoft.com/office/drawing/2014/main" id="{6E41CECB-FBE7-2E8A-A610-6D623F4DFA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1528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2" name="Rectangle 40">
                <a:extLst>
                  <a:ext uri="{FF2B5EF4-FFF2-40B4-BE49-F238E27FC236}">
                    <a16:creationId xmlns:a16="http://schemas.microsoft.com/office/drawing/2014/main" id="{B1881BFC-41E6-1839-B480-A5DFB566EB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1528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3" name="Rectangle 41">
                <a:extLst>
                  <a:ext uri="{FF2B5EF4-FFF2-40B4-BE49-F238E27FC236}">
                    <a16:creationId xmlns:a16="http://schemas.microsoft.com/office/drawing/2014/main" id="{85BF5DFE-67AB-772E-91E3-2A748459F0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1732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4" name="Rectangle 42">
                <a:extLst>
                  <a:ext uri="{FF2B5EF4-FFF2-40B4-BE49-F238E27FC236}">
                    <a16:creationId xmlns:a16="http://schemas.microsoft.com/office/drawing/2014/main" id="{E95B1D86-F218-8AE3-D7A9-00296EA918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1732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5" name="Rectangle 43">
                <a:extLst>
                  <a:ext uri="{FF2B5EF4-FFF2-40B4-BE49-F238E27FC236}">
                    <a16:creationId xmlns:a16="http://schemas.microsoft.com/office/drawing/2014/main" id="{F4998151-7840-2D9B-4DCD-F1B354AED7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1732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6" name="Rectangle 44">
                <a:extLst>
                  <a:ext uri="{FF2B5EF4-FFF2-40B4-BE49-F238E27FC236}">
                    <a16:creationId xmlns:a16="http://schemas.microsoft.com/office/drawing/2014/main" id="{B32716A0-7031-E7BA-DAF8-A98FBA4B68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1732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7" name="Rectangle 45">
                <a:extLst>
                  <a:ext uri="{FF2B5EF4-FFF2-40B4-BE49-F238E27FC236}">
                    <a16:creationId xmlns:a16="http://schemas.microsoft.com/office/drawing/2014/main" id="{210840BD-2E2D-C440-E5F0-7E3937754A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1936"/>
                <a:ext cx="4501" cy="51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8" name="Rectangle 46">
                <a:extLst>
                  <a:ext uri="{FF2B5EF4-FFF2-40B4-BE49-F238E27FC236}">
                    <a16:creationId xmlns:a16="http://schemas.microsoft.com/office/drawing/2014/main" id="{CEF901BB-49CA-9560-BD8E-7F773181D6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1983"/>
                <a:ext cx="54" cy="262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9" name="Rectangle 47">
                <a:extLst>
                  <a:ext uri="{FF2B5EF4-FFF2-40B4-BE49-F238E27FC236}">
                    <a16:creationId xmlns:a16="http://schemas.microsoft.com/office/drawing/2014/main" id="{C10B3E0A-9559-002E-063E-502A480493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1983"/>
                <a:ext cx="55" cy="262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0" name="Rectangle 48">
                <a:extLst>
                  <a:ext uri="{FF2B5EF4-FFF2-40B4-BE49-F238E27FC236}">
                    <a16:creationId xmlns:a16="http://schemas.microsoft.com/office/drawing/2014/main" id="{8DD2E022-4ADC-A957-17ED-8FF419C068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1983"/>
                <a:ext cx="54" cy="262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1" name="Rectangle 49">
                <a:extLst>
                  <a:ext uri="{FF2B5EF4-FFF2-40B4-BE49-F238E27FC236}">
                    <a16:creationId xmlns:a16="http://schemas.microsoft.com/office/drawing/2014/main" id="{EFAC5E21-5C02-F27E-97FF-D5B6F845BD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1983"/>
                <a:ext cx="54" cy="262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2" name="Rectangle 50">
                <a:extLst>
                  <a:ext uri="{FF2B5EF4-FFF2-40B4-BE49-F238E27FC236}">
                    <a16:creationId xmlns:a16="http://schemas.microsoft.com/office/drawing/2014/main" id="{90D40B63-79EE-6013-D180-DF09E3DF17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2241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3" name="Rectangle 51">
                <a:extLst>
                  <a:ext uri="{FF2B5EF4-FFF2-40B4-BE49-F238E27FC236}">
                    <a16:creationId xmlns:a16="http://schemas.microsoft.com/office/drawing/2014/main" id="{4143CCC4-1542-2349-9CB5-310045CE99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2241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6" name="Rectangle 54">
                <a:extLst>
                  <a:ext uri="{FF2B5EF4-FFF2-40B4-BE49-F238E27FC236}">
                    <a16:creationId xmlns:a16="http://schemas.microsoft.com/office/drawing/2014/main" id="{C714DDB7-D7DD-A5EC-31FB-F754EE44F7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2241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9" name="Rectangle 57">
                <a:extLst>
                  <a:ext uri="{FF2B5EF4-FFF2-40B4-BE49-F238E27FC236}">
                    <a16:creationId xmlns:a16="http://schemas.microsoft.com/office/drawing/2014/main" id="{6C5A2DEB-A901-F041-C6EB-8CC6D28F16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2241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0" name="Rectangle 58">
                <a:extLst>
                  <a:ext uri="{FF2B5EF4-FFF2-40B4-BE49-F238E27FC236}">
                    <a16:creationId xmlns:a16="http://schemas.microsoft.com/office/drawing/2014/main" id="{FD69AE7D-891A-8196-E970-4A4C3853ED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2445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3" name="Rectangle 61">
                <a:extLst>
                  <a:ext uri="{FF2B5EF4-FFF2-40B4-BE49-F238E27FC236}">
                    <a16:creationId xmlns:a16="http://schemas.microsoft.com/office/drawing/2014/main" id="{8ABF9C3F-BAE2-725A-325F-5BE882B6D8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2445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4" name="Rectangle 62">
                <a:extLst>
                  <a:ext uri="{FF2B5EF4-FFF2-40B4-BE49-F238E27FC236}">
                    <a16:creationId xmlns:a16="http://schemas.microsoft.com/office/drawing/2014/main" id="{06682697-366C-9FBB-6B46-504E4C96CE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2445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5" name="Rectangle 63">
                <a:extLst>
                  <a:ext uri="{FF2B5EF4-FFF2-40B4-BE49-F238E27FC236}">
                    <a16:creationId xmlns:a16="http://schemas.microsoft.com/office/drawing/2014/main" id="{DB314EF0-0136-616D-0CA9-20BC20C976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2445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6" name="Rectangle 64">
                <a:extLst>
                  <a:ext uri="{FF2B5EF4-FFF2-40B4-BE49-F238E27FC236}">
                    <a16:creationId xmlns:a16="http://schemas.microsoft.com/office/drawing/2014/main" id="{DBFAC8CE-1CEF-53BE-EBC1-90D610398F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2649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7" name="Rectangle 65">
                <a:extLst>
                  <a:ext uri="{FF2B5EF4-FFF2-40B4-BE49-F238E27FC236}">
                    <a16:creationId xmlns:a16="http://schemas.microsoft.com/office/drawing/2014/main" id="{0748C9C2-6AB0-EAFD-8ADA-C70224E8AD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2649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0" name="Rectangle 68">
                <a:extLst>
                  <a:ext uri="{FF2B5EF4-FFF2-40B4-BE49-F238E27FC236}">
                    <a16:creationId xmlns:a16="http://schemas.microsoft.com/office/drawing/2014/main" id="{933DD8BD-191D-3C76-C4F7-C21EC8A1AE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2649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3" name="Rectangle 71">
                <a:extLst>
                  <a:ext uri="{FF2B5EF4-FFF2-40B4-BE49-F238E27FC236}">
                    <a16:creationId xmlns:a16="http://schemas.microsoft.com/office/drawing/2014/main" id="{E2CC2288-B95C-4923-929F-7676D574CF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2649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4" name="Rectangle 72">
                <a:extLst>
                  <a:ext uri="{FF2B5EF4-FFF2-40B4-BE49-F238E27FC236}">
                    <a16:creationId xmlns:a16="http://schemas.microsoft.com/office/drawing/2014/main" id="{8F331FB8-FAAA-7EAE-44BE-6AA607A45D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2853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7" name="Rectangle 75">
                <a:extLst>
                  <a:ext uri="{FF2B5EF4-FFF2-40B4-BE49-F238E27FC236}">
                    <a16:creationId xmlns:a16="http://schemas.microsoft.com/office/drawing/2014/main" id="{4FB3AB28-C79A-C32A-D7EA-187222A79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2853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8" name="Rectangle 76">
                <a:extLst>
                  <a:ext uri="{FF2B5EF4-FFF2-40B4-BE49-F238E27FC236}">
                    <a16:creationId xmlns:a16="http://schemas.microsoft.com/office/drawing/2014/main" id="{7608F2C7-D880-A34D-0CB1-E2D7B15723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2853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0" name="Rectangle 78">
                <a:extLst>
                  <a:ext uri="{FF2B5EF4-FFF2-40B4-BE49-F238E27FC236}">
                    <a16:creationId xmlns:a16="http://schemas.microsoft.com/office/drawing/2014/main" id="{1D1277A0-709D-E680-FA3F-65165D1DBD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2853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1" name="Rectangle 79">
                <a:extLst>
                  <a:ext uri="{FF2B5EF4-FFF2-40B4-BE49-F238E27FC236}">
                    <a16:creationId xmlns:a16="http://schemas.microsoft.com/office/drawing/2014/main" id="{5BC090E5-8C13-377E-218F-239D99807D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3057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2" name="Rectangle 80">
                <a:extLst>
                  <a:ext uri="{FF2B5EF4-FFF2-40B4-BE49-F238E27FC236}">
                    <a16:creationId xmlns:a16="http://schemas.microsoft.com/office/drawing/2014/main" id="{11FA592A-3FF3-DF39-12A8-6EEAC38A22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3057"/>
                <a:ext cx="55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4" name="Rectangle 82">
                <a:extLst>
                  <a:ext uri="{FF2B5EF4-FFF2-40B4-BE49-F238E27FC236}">
                    <a16:creationId xmlns:a16="http://schemas.microsoft.com/office/drawing/2014/main" id="{9FF9E80A-D30B-077B-27D0-D852582499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3057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6" name="Rectangle 84">
                <a:extLst>
                  <a:ext uri="{FF2B5EF4-FFF2-40B4-BE49-F238E27FC236}">
                    <a16:creationId xmlns:a16="http://schemas.microsoft.com/office/drawing/2014/main" id="{D0CCAA4E-48FA-D610-E86D-37A4FE1B25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3057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7" name="Rectangle 85">
                <a:extLst>
                  <a:ext uri="{FF2B5EF4-FFF2-40B4-BE49-F238E27FC236}">
                    <a16:creationId xmlns:a16="http://schemas.microsoft.com/office/drawing/2014/main" id="{B11467CF-88BE-2B86-08F6-88C745C299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3260"/>
                <a:ext cx="4501" cy="51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8" name="Rectangle 86">
                <a:extLst>
                  <a:ext uri="{FF2B5EF4-FFF2-40B4-BE49-F238E27FC236}">
                    <a16:creationId xmlns:a16="http://schemas.microsoft.com/office/drawing/2014/main" id="{33338BC2-D075-0DDA-7F97-73E3125578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3308"/>
                <a:ext cx="54" cy="262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9" name="Rectangle 87">
                <a:extLst>
                  <a:ext uri="{FF2B5EF4-FFF2-40B4-BE49-F238E27FC236}">
                    <a16:creationId xmlns:a16="http://schemas.microsoft.com/office/drawing/2014/main" id="{3CE34047-9F9E-89CA-4EC8-24A86C6A21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3308"/>
                <a:ext cx="55" cy="262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0" name="Rectangle 88">
                <a:extLst>
                  <a:ext uri="{FF2B5EF4-FFF2-40B4-BE49-F238E27FC236}">
                    <a16:creationId xmlns:a16="http://schemas.microsoft.com/office/drawing/2014/main" id="{1D3F120C-E42E-1307-0982-0AAB26F492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3308"/>
                <a:ext cx="54" cy="262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1" name="Rectangle 89">
                <a:extLst>
                  <a:ext uri="{FF2B5EF4-FFF2-40B4-BE49-F238E27FC236}">
                    <a16:creationId xmlns:a16="http://schemas.microsoft.com/office/drawing/2014/main" id="{0CBC0A9E-2045-24FF-CFB7-259D3F3654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3308"/>
                <a:ext cx="54" cy="262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2" name="Rectangle 90">
                <a:extLst>
                  <a:ext uri="{FF2B5EF4-FFF2-40B4-BE49-F238E27FC236}">
                    <a16:creationId xmlns:a16="http://schemas.microsoft.com/office/drawing/2014/main" id="{98B1BA50-DBDA-3229-466F-179E48DFD2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3566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4" name="Rectangle 92">
                <a:extLst>
                  <a:ext uri="{FF2B5EF4-FFF2-40B4-BE49-F238E27FC236}">
                    <a16:creationId xmlns:a16="http://schemas.microsoft.com/office/drawing/2014/main" id="{995A6829-2F38-05A7-D7C5-3AF441E24B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3566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5" name="Rectangle 93">
                <a:extLst>
                  <a:ext uri="{FF2B5EF4-FFF2-40B4-BE49-F238E27FC236}">
                    <a16:creationId xmlns:a16="http://schemas.microsoft.com/office/drawing/2014/main" id="{608FAE9A-AB8E-4B0D-EDAB-2AFC8D058D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3566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6" name="Rectangle 94">
                <a:extLst>
                  <a:ext uri="{FF2B5EF4-FFF2-40B4-BE49-F238E27FC236}">
                    <a16:creationId xmlns:a16="http://schemas.microsoft.com/office/drawing/2014/main" id="{911E094E-36DC-A48E-1CC2-063F87F4AD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3566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7" name="Rectangle 95">
                <a:extLst>
                  <a:ext uri="{FF2B5EF4-FFF2-40B4-BE49-F238E27FC236}">
                    <a16:creationId xmlns:a16="http://schemas.microsoft.com/office/drawing/2014/main" id="{7B912AC2-FD96-F3BB-5E8C-3648F334C9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3770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9" name="Rectangle 97">
                <a:extLst>
                  <a:ext uri="{FF2B5EF4-FFF2-40B4-BE49-F238E27FC236}">
                    <a16:creationId xmlns:a16="http://schemas.microsoft.com/office/drawing/2014/main" id="{274CCE71-BE8B-9060-6A5B-830A8D3FFB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3770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2" name="Rectangle 100">
                <a:extLst>
                  <a:ext uri="{FF2B5EF4-FFF2-40B4-BE49-F238E27FC236}">
                    <a16:creationId xmlns:a16="http://schemas.microsoft.com/office/drawing/2014/main" id="{EF7F6B02-008B-548C-957F-AD4F9C580B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3770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6" name="Rectangle 104">
                <a:extLst>
                  <a:ext uri="{FF2B5EF4-FFF2-40B4-BE49-F238E27FC236}">
                    <a16:creationId xmlns:a16="http://schemas.microsoft.com/office/drawing/2014/main" id="{7C6CF1AD-C3D6-EE69-3D37-8634D62269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3770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7" name="Rectangle 105">
                <a:extLst>
                  <a:ext uri="{FF2B5EF4-FFF2-40B4-BE49-F238E27FC236}">
                    <a16:creationId xmlns:a16="http://schemas.microsoft.com/office/drawing/2014/main" id="{E9F2ECB0-276F-3281-8681-74D6672083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3974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0" name="Rectangle 108">
                <a:extLst>
                  <a:ext uri="{FF2B5EF4-FFF2-40B4-BE49-F238E27FC236}">
                    <a16:creationId xmlns:a16="http://schemas.microsoft.com/office/drawing/2014/main" id="{D64616E3-ACC4-B524-089F-21867530B7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3974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1" name="Rectangle 109">
                <a:extLst>
                  <a:ext uri="{FF2B5EF4-FFF2-40B4-BE49-F238E27FC236}">
                    <a16:creationId xmlns:a16="http://schemas.microsoft.com/office/drawing/2014/main" id="{983AA1C0-AFF0-3EC1-E279-F024700A23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3974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2" name="Rectangle 110">
                <a:extLst>
                  <a:ext uri="{FF2B5EF4-FFF2-40B4-BE49-F238E27FC236}">
                    <a16:creationId xmlns:a16="http://schemas.microsoft.com/office/drawing/2014/main" id="{9653DD27-B8A9-B166-F79C-408437C2C1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3974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3" name="Rectangle 111">
                <a:extLst>
                  <a:ext uri="{FF2B5EF4-FFF2-40B4-BE49-F238E27FC236}">
                    <a16:creationId xmlns:a16="http://schemas.microsoft.com/office/drawing/2014/main" id="{8DB50D95-F1AA-81FB-20BE-393C0A198B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4178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4" name="Rectangle 112">
                <a:extLst>
                  <a:ext uri="{FF2B5EF4-FFF2-40B4-BE49-F238E27FC236}">
                    <a16:creationId xmlns:a16="http://schemas.microsoft.com/office/drawing/2014/main" id="{E031F43F-B3C8-744E-1155-5102A8074A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4178"/>
                <a:ext cx="55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7" name="Rectangle 115">
                <a:extLst>
                  <a:ext uri="{FF2B5EF4-FFF2-40B4-BE49-F238E27FC236}">
                    <a16:creationId xmlns:a16="http://schemas.microsoft.com/office/drawing/2014/main" id="{24671B35-D6C8-99B7-8309-C3859B8EEF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4178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0" name="Rectangle 118">
                <a:extLst>
                  <a:ext uri="{FF2B5EF4-FFF2-40B4-BE49-F238E27FC236}">
                    <a16:creationId xmlns:a16="http://schemas.microsoft.com/office/drawing/2014/main" id="{9BDABC1D-858C-04A9-2E2E-A0690B310B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4178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1" name="Rectangle 119">
                <a:extLst>
                  <a:ext uri="{FF2B5EF4-FFF2-40B4-BE49-F238E27FC236}">
                    <a16:creationId xmlns:a16="http://schemas.microsoft.com/office/drawing/2014/main" id="{9203AB84-4D91-F1C8-DB34-21F6637CBE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4381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4" name="Rectangle 122">
                <a:extLst>
                  <a:ext uri="{FF2B5EF4-FFF2-40B4-BE49-F238E27FC236}">
                    <a16:creationId xmlns:a16="http://schemas.microsoft.com/office/drawing/2014/main" id="{DD8B4EB4-68CE-4EFA-A915-9D069384F0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4381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5" name="Rectangle 123">
                <a:extLst>
                  <a:ext uri="{FF2B5EF4-FFF2-40B4-BE49-F238E27FC236}">
                    <a16:creationId xmlns:a16="http://schemas.microsoft.com/office/drawing/2014/main" id="{DF7A0685-97A0-1062-538A-022391D6CA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4381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6" name="Rectangle 124">
                <a:extLst>
                  <a:ext uri="{FF2B5EF4-FFF2-40B4-BE49-F238E27FC236}">
                    <a16:creationId xmlns:a16="http://schemas.microsoft.com/office/drawing/2014/main" id="{B9053EAA-46D8-72C6-AEA5-2582A5A6DB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4381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7" name="Rectangle 125">
                <a:extLst>
                  <a:ext uri="{FF2B5EF4-FFF2-40B4-BE49-F238E27FC236}">
                    <a16:creationId xmlns:a16="http://schemas.microsoft.com/office/drawing/2014/main" id="{106F1147-51E5-83C6-BC17-EA9B959D0A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4585"/>
                <a:ext cx="4501" cy="51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8" name="Rectangle 126">
                <a:extLst>
                  <a:ext uri="{FF2B5EF4-FFF2-40B4-BE49-F238E27FC236}">
                    <a16:creationId xmlns:a16="http://schemas.microsoft.com/office/drawing/2014/main" id="{586990F6-718D-E039-76A2-CD46C52011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4632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9" name="Rectangle 127">
                <a:extLst>
                  <a:ext uri="{FF2B5EF4-FFF2-40B4-BE49-F238E27FC236}">
                    <a16:creationId xmlns:a16="http://schemas.microsoft.com/office/drawing/2014/main" id="{C8577A9C-632E-889A-ECE5-52B1235FFC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" y="4632"/>
                <a:ext cx="1436" cy="20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0" name="Rectangle 128">
                <a:extLst>
                  <a:ext uri="{FF2B5EF4-FFF2-40B4-BE49-F238E27FC236}">
                    <a16:creationId xmlns:a16="http://schemas.microsoft.com/office/drawing/2014/main" id="{13788141-C7DB-35BA-5262-035F414877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4632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1" name="Rectangle 129">
                <a:extLst>
                  <a:ext uri="{FF2B5EF4-FFF2-40B4-BE49-F238E27FC236}">
                    <a16:creationId xmlns:a16="http://schemas.microsoft.com/office/drawing/2014/main" id="{10F629EF-5007-8BB0-6BFF-ACA4EB8780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4632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2" name="Rectangle 130">
                <a:extLst>
                  <a:ext uri="{FF2B5EF4-FFF2-40B4-BE49-F238E27FC236}">
                    <a16:creationId xmlns:a16="http://schemas.microsoft.com/office/drawing/2014/main" id="{3696126A-D9C1-8DBA-050B-07D35E1D10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4632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3" name="Rectangle 131">
                <a:extLst>
                  <a:ext uri="{FF2B5EF4-FFF2-40B4-BE49-F238E27FC236}">
                    <a16:creationId xmlns:a16="http://schemas.microsoft.com/office/drawing/2014/main" id="{94A6179D-E842-508F-0CDA-20EFCBE7BF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4836"/>
                <a:ext cx="54" cy="8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4" name="Rectangle 132">
                <a:extLst>
                  <a:ext uri="{FF2B5EF4-FFF2-40B4-BE49-F238E27FC236}">
                    <a16:creationId xmlns:a16="http://schemas.microsoft.com/office/drawing/2014/main" id="{3C60F44B-78D1-CC24-BC9B-037D8273F2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4836"/>
                <a:ext cx="55" cy="8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5" name="Rectangle 133">
                <a:extLst>
                  <a:ext uri="{FF2B5EF4-FFF2-40B4-BE49-F238E27FC236}">
                    <a16:creationId xmlns:a16="http://schemas.microsoft.com/office/drawing/2014/main" id="{C2DF0E4F-8C80-C38D-AA08-C9908B9D0B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4836"/>
                <a:ext cx="54" cy="8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6" name="Rectangle 134">
                <a:extLst>
                  <a:ext uri="{FF2B5EF4-FFF2-40B4-BE49-F238E27FC236}">
                    <a16:creationId xmlns:a16="http://schemas.microsoft.com/office/drawing/2014/main" id="{BE5BF66A-F49F-E56D-A4CF-656753359A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4836"/>
                <a:ext cx="54" cy="86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7" name="Rectangle 135">
                <a:extLst>
                  <a:ext uri="{FF2B5EF4-FFF2-40B4-BE49-F238E27FC236}">
                    <a16:creationId xmlns:a16="http://schemas.microsoft.com/office/drawing/2014/main" id="{D1CC4B2E-CF4E-3E99-0850-E79733B68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4918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0" name="Rectangle 138">
                <a:extLst>
                  <a:ext uri="{FF2B5EF4-FFF2-40B4-BE49-F238E27FC236}">
                    <a16:creationId xmlns:a16="http://schemas.microsoft.com/office/drawing/2014/main" id="{F39DDFB6-994D-150B-0F51-47EB6E6B7B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4918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3" name="Rectangle 141">
                <a:extLst>
                  <a:ext uri="{FF2B5EF4-FFF2-40B4-BE49-F238E27FC236}">
                    <a16:creationId xmlns:a16="http://schemas.microsoft.com/office/drawing/2014/main" id="{0D722C06-9B5F-FC16-14A4-6AFED8D3F3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4918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5" name="Rectangle 143">
                <a:extLst>
                  <a:ext uri="{FF2B5EF4-FFF2-40B4-BE49-F238E27FC236}">
                    <a16:creationId xmlns:a16="http://schemas.microsoft.com/office/drawing/2014/main" id="{58D04153-8E00-4A53-EB4A-2CE01BB3E7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4918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6" name="Rectangle 144">
                <a:extLst>
                  <a:ext uri="{FF2B5EF4-FFF2-40B4-BE49-F238E27FC236}">
                    <a16:creationId xmlns:a16="http://schemas.microsoft.com/office/drawing/2014/main" id="{A18DC44B-20F0-6544-7E48-44261C180F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5122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8" name="Rectangle 146">
                <a:extLst>
                  <a:ext uri="{FF2B5EF4-FFF2-40B4-BE49-F238E27FC236}">
                    <a16:creationId xmlns:a16="http://schemas.microsoft.com/office/drawing/2014/main" id="{9322DA25-E286-5579-B1EF-09C64F7B28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5122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0" name="Rectangle 148">
                <a:extLst>
                  <a:ext uri="{FF2B5EF4-FFF2-40B4-BE49-F238E27FC236}">
                    <a16:creationId xmlns:a16="http://schemas.microsoft.com/office/drawing/2014/main" id="{049EBAE9-A605-BA8B-275A-7D1FA70470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5122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1" name="Rectangle 149">
                <a:extLst>
                  <a:ext uri="{FF2B5EF4-FFF2-40B4-BE49-F238E27FC236}">
                    <a16:creationId xmlns:a16="http://schemas.microsoft.com/office/drawing/2014/main" id="{63BDA4FC-F2B2-30AD-4FA0-6EF78FCDF5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5122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2" name="Rectangle 150">
                <a:extLst>
                  <a:ext uri="{FF2B5EF4-FFF2-40B4-BE49-F238E27FC236}">
                    <a16:creationId xmlns:a16="http://schemas.microsoft.com/office/drawing/2014/main" id="{7C13C11C-2718-AC8B-DB9D-99FA61181F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5326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5" name="Rectangle 153">
                <a:extLst>
                  <a:ext uri="{FF2B5EF4-FFF2-40B4-BE49-F238E27FC236}">
                    <a16:creationId xmlns:a16="http://schemas.microsoft.com/office/drawing/2014/main" id="{A1A976B2-1199-3308-CF69-B1EDB3B5C9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5326"/>
                <a:ext cx="55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8" name="Rectangle 156">
                <a:extLst>
                  <a:ext uri="{FF2B5EF4-FFF2-40B4-BE49-F238E27FC236}">
                    <a16:creationId xmlns:a16="http://schemas.microsoft.com/office/drawing/2014/main" id="{DBB3B7C2-2395-4FDF-C659-AEDCCE3EC6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5326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1" name="Rectangle 159">
                <a:extLst>
                  <a:ext uri="{FF2B5EF4-FFF2-40B4-BE49-F238E27FC236}">
                    <a16:creationId xmlns:a16="http://schemas.microsoft.com/office/drawing/2014/main" id="{48643866-38DA-1A95-BBC3-A476A4FA21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5326"/>
                <a:ext cx="54" cy="20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2" name="Rectangle 160">
                <a:extLst>
                  <a:ext uri="{FF2B5EF4-FFF2-40B4-BE49-F238E27FC236}">
                    <a16:creationId xmlns:a16="http://schemas.microsoft.com/office/drawing/2014/main" id="{2898F45C-943B-2BDD-C40D-2CBE7E0E00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5530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3" name="Rectangle 161">
                <a:extLst>
                  <a:ext uri="{FF2B5EF4-FFF2-40B4-BE49-F238E27FC236}">
                    <a16:creationId xmlns:a16="http://schemas.microsoft.com/office/drawing/2014/main" id="{6C8C376D-EA22-14BA-8D39-27C629B375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5530"/>
                <a:ext cx="55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5" name="Rectangle 163">
                <a:extLst>
                  <a:ext uri="{FF2B5EF4-FFF2-40B4-BE49-F238E27FC236}">
                    <a16:creationId xmlns:a16="http://schemas.microsoft.com/office/drawing/2014/main" id="{055B02DC-E175-0483-0194-83070B27D3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5530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6" name="Rectangle 164">
                <a:extLst>
                  <a:ext uri="{FF2B5EF4-FFF2-40B4-BE49-F238E27FC236}">
                    <a16:creationId xmlns:a16="http://schemas.microsoft.com/office/drawing/2014/main" id="{A8ECB5FE-6819-F043-5938-72333CA1A0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5530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7" name="Rectangle 165">
                <a:extLst>
                  <a:ext uri="{FF2B5EF4-FFF2-40B4-BE49-F238E27FC236}">
                    <a16:creationId xmlns:a16="http://schemas.microsoft.com/office/drawing/2014/main" id="{50B34D53-39A7-2B81-FCFB-8A8BAEC096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5737"/>
                <a:ext cx="54" cy="204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8" name="Rectangle 166">
                <a:extLst>
                  <a:ext uri="{FF2B5EF4-FFF2-40B4-BE49-F238E27FC236}">
                    <a16:creationId xmlns:a16="http://schemas.microsoft.com/office/drawing/2014/main" id="{D570AF4E-9D8C-50EA-FB51-79B1F00893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5737"/>
                <a:ext cx="55" cy="204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0" name="Rectangle 168">
                <a:extLst>
                  <a:ext uri="{FF2B5EF4-FFF2-40B4-BE49-F238E27FC236}">
                    <a16:creationId xmlns:a16="http://schemas.microsoft.com/office/drawing/2014/main" id="{2A05BD31-6652-64B1-B70A-A1DF4F2F1D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5734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4" name="Rectangle 172">
                <a:extLst>
                  <a:ext uri="{FF2B5EF4-FFF2-40B4-BE49-F238E27FC236}">
                    <a16:creationId xmlns:a16="http://schemas.microsoft.com/office/drawing/2014/main" id="{D53D7CCA-B674-56F3-B149-8513A34ABA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5734"/>
                <a:ext cx="54" cy="207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5" name="Rectangle 173">
                <a:extLst>
                  <a:ext uri="{FF2B5EF4-FFF2-40B4-BE49-F238E27FC236}">
                    <a16:creationId xmlns:a16="http://schemas.microsoft.com/office/drawing/2014/main" id="{29EE98BF-E8FD-047E-E754-6654E93A50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5937"/>
                <a:ext cx="4501" cy="71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6" name="Rectangle 174">
                <a:extLst>
                  <a:ext uri="{FF2B5EF4-FFF2-40B4-BE49-F238E27FC236}">
                    <a16:creationId xmlns:a16="http://schemas.microsoft.com/office/drawing/2014/main" id="{B9E2F9A3-05C9-621F-E79D-513CC27A88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842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47" name="Rectangle 175">
                <a:extLst>
                  <a:ext uri="{FF2B5EF4-FFF2-40B4-BE49-F238E27FC236}">
                    <a16:creationId xmlns:a16="http://schemas.microsoft.com/office/drawing/2014/main" id="{6A9A65A1-C629-C7C3-FF9E-D41A26BCDA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84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48" name="Rectangle 176">
                <a:extLst>
                  <a:ext uri="{FF2B5EF4-FFF2-40B4-BE49-F238E27FC236}">
                    <a16:creationId xmlns:a16="http://schemas.microsoft.com/office/drawing/2014/main" id="{5B30A277-452C-58F5-9E0C-FF956A3817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6" y="84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49" name="Rectangle 177">
                <a:extLst>
                  <a:ext uri="{FF2B5EF4-FFF2-40B4-BE49-F238E27FC236}">
                    <a16:creationId xmlns:a16="http://schemas.microsoft.com/office/drawing/2014/main" id="{6363D9DD-57C5-E185-DE61-85B04BF307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8" y="84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50" name="Rectangle 178">
                <a:extLst>
                  <a:ext uri="{FF2B5EF4-FFF2-40B4-BE49-F238E27FC236}">
                    <a16:creationId xmlns:a16="http://schemas.microsoft.com/office/drawing/2014/main" id="{889179FA-7645-0937-BD1F-244AA338E7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1" y="842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51" name="Rectangle 179">
                <a:extLst>
                  <a:ext uri="{FF2B5EF4-FFF2-40B4-BE49-F238E27FC236}">
                    <a16:creationId xmlns:a16="http://schemas.microsoft.com/office/drawing/2014/main" id="{C0D2F7AC-3531-DB91-27FC-3A90498786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2" y="842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52" name="Rectangle 180">
                <a:extLst>
                  <a:ext uri="{FF2B5EF4-FFF2-40B4-BE49-F238E27FC236}">
                    <a16:creationId xmlns:a16="http://schemas.microsoft.com/office/drawing/2014/main" id="{BFF58433-24F1-C3E1-C57F-99EB6FD668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4" y="84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53" name="Rectangle 181">
                <a:extLst>
                  <a:ext uri="{FF2B5EF4-FFF2-40B4-BE49-F238E27FC236}">
                    <a16:creationId xmlns:a16="http://schemas.microsoft.com/office/drawing/2014/main" id="{BD54F75E-3D12-5B87-860E-F56310F75B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5" y="842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54" name="Rectangle 182">
                <a:extLst>
                  <a:ext uri="{FF2B5EF4-FFF2-40B4-BE49-F238E27FC236}">
                    <a16:creationId xmlns:a16="http://schemas.microsoft.com/office/drawing/2014/main" id="{E46CDC8A-B833-B3F4-2254-F521AC80F2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84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55" name="Rectangle 183">
                <a:extLst>
                  <a:ext uri="{FF2B5EF4-FFF2-40B4-BE49-F238E27FC236}">
                    <a16:creationId xmlns:a16="http://schemas.microsoft.com/office/drawing/2014/main" id="{4B2AF50C-ADE9-3AB4-10FE-7D422D25A3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8" y="84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56" name="Rectangle 184">
                <a:extLst>
                  <a:ext uri="{FF2B5EF4-FFF2-40B4-BE49-F238E27FC236}">
                    <a16:creationId xmlns:a16="http://schemas.microsoft.com/office/drawing/2014/main" id="{EB9D7DA8-FE65-DA92-C1A3-65F7582CE3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0" y="84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57" name="Rectangle 185">
                <a:extLst>
                  <a:ext uri="{FF2B5EF4-FFF2-40B4-BE49-F238E27FC236}">
                    <a16:creationId xmlns:a16="http://schemas.microsoft.com/office/drawing/2014/main" id="{0F617F0E-F739-F0FC-0CDE-B16DF94998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33" y="842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58" name="Rectangle 186">
                <a:extLst>
                  <a:ext uri="{FF2B5EF4-FFF2-40B4-BE49-F238E27FC236}">
                    <a16:creationId xmlns:a16="http://schemas.microsoft.com/office/drawing/2014/main" id="{1E12814F-83D4-F22A-59F4-F0C968DFE9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4" y="842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59" name="Rectangle 187">
                <a:extLst>
                  <a:ext uri="{FF2B5EF4-FFF2-40B4-BE49-F238E27FC236}">
                    <a16:creationId xmlns:a16="http://schemas.microsoft.com/office/drawing/2014/main" id="{91EC29B9-B8A7-5EEB-E8D9-6DC31CF96F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7" y="84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60" name="Rectangle 188">
                <a:extLst>
                  <a:ext uri="{FF2B5EF4-FFF2-40B4-BE49-F238E27FC236}">
                    <a16:creationId xmlns:a16="http://schemas.microsoft.com/office/drawing/2014/main" id="{0731C42E-D158-D91D-5FB5-F266543B36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7" y="842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61" name="Rectangle 189">
                <a:extLst>
                  <a:ext uri="{FF2B5EF4-FFF2-40B4-BE49-F238E27FC236}">
                    <a16:creationId xmlns:a16="http://schemas.microsoft.com/office/drawing/2014/main" id="{F7755A40-610A-F477-F422-10AE5D606D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84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62" name="Rectangle 190">
                <a:extLst>
                  <a:ext uri="{FF2B5EF4-FFF2-40B4-BE49-F238E27FC236}">
                    <a16:creationId xmlns:a16="http://schemas.microsoft.com/office/drawing/2014/main" id="{6E585740-0E61-5A6A-4711-7EC52DEC63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10" y="84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63" name="Rectangle 191">
                <a:extLst>
                  <a:ext uri="{FF2B5EF4-FFF2-40B4-BE49-F238E27FC236}">
                    <a16:creationId xmlns:a16="http://schemas.microsoft.com/office/drawing/2014/main" id="{5209A7EA-9B9F-AA79-DBC7-31F674B64C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2" y="84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64" name="Rectangle 192">
                <a:extLst>
                  <a:ext uri="{FF2B5EF4-FFF2-40B4-BE49-F238E27FC236}">
                    <a16:creationId xmlns:a16="http://schemas.microsoft.com/office/drawing/2014/main" id="{6592AFAA-4934-C63F-AEF4-7E99705777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5" y="842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65" name="Rectangle 193">
                <a:extLst>
                  <a:ext uri="{FF2B5EF4-FFF2-40B4-BE49-F238E27FC236}">
                    <a16:creationId xmlns:a16="http://schemas.microsoft.com/office/drawing/2014/main" id="{EA147CD9-B904-DB3B-B1D6-F526E6FC4D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37" y="842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66" name="Rectangle 194">
                <a:extLst>
                  <a:ext uri="{FF2B5EF4-FFF2-40B4-BE49-F238E27FC236}">
                    <a16:creationId xmlns:a16="http://schemas.microsoft.com/office/drawing/2014/main" id="{1E6ED000-1219-2D4F-AE41-1F9B540C82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9" y="84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67" name="Rectangle 195">
                <a:extLst>
                  <a:ext uri="{FF2B5EF4-FFF2-40B4-BE49-F238E27FC236}">
                    <a16:creationId xmlns:a16="http://schemas.microsoft.com/office/drawing/2014/main" id="{CDBEAF59-0BB5-B504-0259-8A0C6CFFDA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866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68" name="Rectangle 196">
                <a:extLst>
                  <a:ext uri="{FF2B5EF4-FFF2-40B4-BE49-F238E27FC236}">
                    <a16:creationId xmlns:a16="http://schemas.microsoft.com/office/drawing/2014/main" id="{CEDA3203-A4EC-1639-33F6-7928CD4F3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952"/>
                <a:ext cx="0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69" name="Rectangle 197">
                <a:extLst>
                  <a:ext uri="{FF2B5EF4-FFF2-40B4-BE49-F238E27FC236}">
                    <a16:creationId xmlns:a16="http://schemas.microsoft.com/office/drawing/2014/main" id="{83C31241-D065-6F2B-8B8B-09C0EA32FD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" y="952"/>
                <a:ext cx="72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1270" name="Rectangle 198">
                <a:extLst>
                  <a:ext uri="{FF2B5EF4-FFF2-40B4-BE49-F238E27FC236}">
                    <a16:creationId xmlns:a16="http://schemas.microsoft.com/office/drawing/2014/main" id="{2223953A-CC43-C4E6-B54F-40B23F19BA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5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71" name="Rectangle 199">
                <a:extLst>
                  <a:ext uri="{FF2B5EF4-FFF2-40B4-BE49-F238E27FC236}">
                    <a16:creationId xmlns:a16="http://schemas.microsoft.com/office/drawing/2014/main" id="{540C1D1A-87C6-6508-6F91-E16F9BDC3A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0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72" name="Rectangle 200">
                <a:extLst>
                  <a:ext uri="{FF2B5EF4-FFF2-40B4-BE49-F238E27FC236}">
                    <a16:creationId xmlns:a16="http://schemas.microsoft.com/office/drawing/2014/main" id="{A6321768-2FD5-55E5-59AE-807B7E211C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73" name="Rectangle 201">
                <a:extLst>
                  <a:ext uri="{FF2B5EF4-FFF2-40B4-BE49-F238E27FC236}">
                    <a16:creationId xmlns:a16="http://schemas.microsoft.com/office/drawing/2014/main" id="{9C36B899-5CFE-809C-62BA-20332A0D02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9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74" name="Rectangle 202">
                <a:extLst>
                  <a:ext uri="{FF2B5EF4-FFF2-40B4-BE49-F238E27FC236}">
                    <a16:creationId xmlns:a16="http://schemas.microsoft.com/office/drawing/2014/main" id="{184C037C-46F0-F24F-D99C-A90E3A991D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3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75" name="Rectangle 203">
                <a:extLst>
                  <a:ext uri="{FF2B5EF4-FFF2-40B4-BE49-F238E27FC236}">
                    <a16:creationId xmlns:a16="http://schemas.microsoft.com/office/drawing/2014/main" id="{5B618B75-7491-AECB-3F63-F09840A850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866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276" name="Rectangle 204">
                <a:extLst>
                  <a:ext uri="{FF2B5EF4-FFF2-40B4-BE49-F238E27FC236}">
                    <a16:creationId xmlns:a16="http://schemas.microsoft.com/office/drawing/2014/main" id="{A89D6335-883F-DAAE-53C8-EBBDDFAA7C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62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6" name="Group 406">
              <a:extLst>
                <a:ext uri="{FF2B5EF4-FFF2-40B4-BE49-F238E27FC236}">
                  <a16:creationId xmlns:a16="http://schemas.microsoft.com/office/drawing/2014/main" id="{7AB89C55-E2DB-3C67-8105-EC5ED5057A3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" y="866"/>
              <a:ext cx="4617" cy="2716"/>
              <a:chOff x="87" y="866"/>
              <a:chExt cx="4617" cy="2716"/>
            </a:xfrm>
          </p:grpSpPr>
          <p:sp>
            <p:nvSpPr>
              <p:cNvPr id="877" name="Rectangle 206">
                <a:extLst>
                  <a:ext uri="{FF2B5EF4-FFF2-40B4-BE49-F238E27FC236}">
                    <a16:creationId xmlns:a16="http://schemas.microsoft.com/office/drawing/2014/main" id="{E9F1B5C3-B3A3-734C-2E89-90044CD7D8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7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78" name="Rectangle 207">
                <a:extLst>
                  <a:ext uri="{FF2B5EF4-FFF2-40B4-BE49-F238E27FC236}">
                    <a16:creationId xmlns:a16="http://schemas.microsoft.com/office/drawing/2014/main" id="{FA8A46B4-6889-AF53-7DAE-E5BFCC5B1C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71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79" name="Rectangle 208">
                <a:extLst>
                  <a:ext uri="{FF2B5EF4-FFF2-40B4-BE49-F238E27FC236}">
                    <a16:creationId xmlns:a16="http://schemas.microsoft.com/office/drawing/2014/main" id="{E987C1D6-B191-FEAC-218B-9EE21B9281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76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80" name="Rectangle 209">
                <a:extLst>
                  <a:ext uri="{FF2B5EF4-FFF2-40B4-BE49-F238E27FC236}">
                    <a16:creationId xmlns:a16="http://schemas.microsoft.com/office/drawing/2014/main" id="{86427F4E-A9AA-85BC-19B3-82DF267C7F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44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81" name="Rectangle 210">
                <a:extLst>
                  <a:ext uri="{FF2B5EF4-FFF2-40B4-BE49-F238E27FC236}">
                    <a16:creationId xmlns:a16="http://schemas.microsoft.com/office/drawing/2014/main" id="{E24CDB69-2351-FE4F-B5D1-0D50756BEB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82" name="Rectangle 211">
                <a:extLst>
                  <a:ext uri="{FF2B5EF4-FFF2-40B4-BE49-F238E27FC236}">
                    <a16:creationId xmlns:a16="http://schemas.microsoft.com/office/drawing/2014/main" id="{AA64EA63-E1B1-6D4E-C996-F8AA9C89C2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3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83" name="Rectangle 212">
                <a:extLst>
                  <a:ext uri="{FF2B5EF4-FFF2-40B4-BE49-F238E27FC236}">
                    <a16:creationId xmlns:a16="http://schemas.microsoft.com/office/drawing/2014/main" id="{8362BDCC-370F-1B7D-CBB1-8CF789045F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58" y="952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84" name="Rectangle 213">
                <a:extLst>
                  <a:ext uri="{FF2B5EF4-FFF2-40B4-BE49-F238E27FC236}">
                    <a16:creationId xmlns:a16="http://schemas.microsoft.com/office/drawing/2014/main" id="{73F2B90D-7DF5-635A-0D18-3880B0A2C3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866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85" name="Rectangle 214">
                <a:extLst>
                  <a:ext uri="{FF2B5EF4-FFF2-40B4-BE49-F238E27FC236}">
                    <a16:creationId xmlns:a16="http://schemas.microsoft.com/office/drawing/2014/main" id="{97E9AECF-7FAD-1054-9CE8-6FCFAC485C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1156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86" name="Rectangle 215">
                <a:extLst>
                  <a:ext uri="{FF2B5EF4-FFF2-40B4-BE49-F238E27FC236}">
                    <a16:creationId xmlns:a16="http://schemas.microsoft.com/office/drawing/2014/main" id="{EE99AA64-461A-0A20-720B-FDDFA8DC63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" y="1156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87" name="Rectangle 216">
                <a:extLst>
                  <a:ext uri="{FF2B5EF4-FFF2-40B4-BE49-F238E27FC236}">
                    <a16:creationId xmlns:a16="http://schemas.microsoft.com/office/drawing/2014/main" id="{8CE660B6-FF38-3E6C-42A5-7668F3CC60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1156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88" name="Rectangle 217">
                <a:extLst>
                  <a:ext uri="{FF2B5EF4-FFF2-40B4-BE49-F238E27FC236}">
                    <a16:creationId xmlns:a16="http://schemas.microsoft.com/office/drawing/2014/main" id="{583C363B-7854-66FD-334F-87DA2CDE05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1156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89" name="Rectangle 218">
                <a:extLst>
                  <a:ext uri="{FF2B5EF4-FFF2-40B4-BE49-F238E27FC236}">
                    <a16:creationId xmlns:a16="http://schemas.microsoft.com/office/drawing/2014/main" id="{39C169A8-441F-CB87-EA85-9E21A01AAA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156"/>
                <a:ext cx="0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90" name="Rectangle 219">
                <a:extLst>
                  <a:ext uri="{FF2B5EF4-FFF2-40B4-BE49-F238E27FC236}">
                    <a16:creationId xmlns:a16="http://schemas.microsoft.com/office/drawing/2014/main" id="{F270863C-CD3F-3A8A-9182-7D9BF34ACE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1156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91" name="Rectangle 220">
                <a:extLst>
                  <a:ext uri="{FF2B5EF4-FFF2-40B4-BE49-F238E27FC236}">
                    <a16:creationId xmlns:a16="http://schemas.microsoft.com/office/drawing/2014/main" id="{544DB40E-5C7B-D359-46D0-1D42896684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1156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92" name="Rectangle 221">
                <a:extLst>
                  <a:ext uri="{FF2B5EF4-FFF2-40B4-BE49-F238E27FC236}">
                    <a16:creationId xmlns:a16="http://schemas.microsoft.com/office/drawing/2014/main" id="{2F62A536-A117-EAD6-5A02-93A7E9E02F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1070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93" name="Rectangle 222">
                <a:extLst>
                  <a:ext uri="{FF2B5EF4-FFF2-40B4-BE49-F238E27FC236}">
                    <a16:creationId xmlns:a16="http://schemas.microsoft.com/office/drawing/2014/main" id="{4F1366E5-DDAA-668D-8D29-A9FC05A45F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48" y="1156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94" name="Rectangle 223">
                <a:extLst>
                  <a:ext uri="{FF2B5EF4-FFF2-40B4-BE49-F238E27FC236}">
                    <a16:creationId xmlns:a16="http://schemas.microsoft.com/office/drawing/2014/main" id="{16F8FE38-EFE9-4FA3-0BD0-F66318E532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3" y="1156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95" name="Rectangle 224">
                <a:extLst>
                  <a:ext uri="{FF2B5EF4-FFF2-40B4-BE49-F238E27FC236}">
                    <a16:creationId xmlns:a16="http://schemas.microsoft.com/office/drawing/2014/main" id="{9141D6C4-2860-8F5E-DA5D-C14F01BF06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7" y="1156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96" name="Rectangle 225">
                <a:extLst>
                  <a:ext uri="{FF2B5EF4-FFF2-40B4-BE49-F238E27FC236}">
                    <a16:creationId xmlns:a16="http://schemas.microsoft.com/office/drawing/2014/main" id="{578931F2-7485-FCFA-3FC0-F06A31A589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62" y="1156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97" name="Rectangle 226">
                <a:extLst>
                  <a:ext uri="{FF2B5EF4-FFF2-40B4-BE49-F238E27FC236}">
                    <a16:creationId xmlns:a16="http://schemas.microsoft.com/office/drawing/2014/main" id="{30F81E24-4B0C-1E65-792D-8FF976A5B0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7" y="1156"/>
                <a:ext cx="0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98" name="Rectangle 227">
                <a:extLst>
                  <a:ext uri="{FF2B5EF4-FFF2-40B4-BE49-F238E27FC236}">
                    <a16:creationId xmlns:a16="http://schemas.microsoft.com/office/drawing/2014/main" id="{239EDC51-3A45-AC5B-F9C5-B7584922B5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1156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99" name="Rectangle 228">
                <a:extLst>
                  <a:ext uri="{FF2B5EF4-FFF2-40B4-BE49-F238E27FC236}">
                    <a16:creationId xmlns:a16="http://schemas.microsoft.com/office/drawing/2014/main" id="{1B01AF41-7637-C749-6F87-60E43496D5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1156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00" name="Rectangle 229">
                <a:extLst>
                  <a:ext uri="{FF2B5EF4-FFF2-40B4-BE49-F238E27FC236}">
                    <a16:creationId xmlns:a16="http://schemas.microsoft.com/office/drawing/2014/main" id="{3FA841A4-AA0B-4466-C659-578D842B3A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0" y="1156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01" name="Rectangle 230">
                <a:extLst>
                  <a:ext uri="{FF2B5EF4-FFF2-40B4-BE49-F238E27FC236}">
                    <a16:creationId xmlns:a16="http://schemas.microsoft.com/office/drawing/2014/main" id="{B36544CF-E200-4A28-F745-AF88462760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5" y="1156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02" name="Rectangle 231">
                <a:extLst>
                  <a:ext uri="{FF2B5EF4-FFF2-40B4-BE49-F238E27FC236}">
                    <a16:creationId xmlns:a16="http://schemas.microsoft.com/office/drawing/2014/main" id="{2DEEA624-3F76-8869-AC16-E96A00EAD6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0" y="1156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03" name="Rectangle 232">
                <a:extLst>
                  <a:ext uri="{FF2B5EF4-FFF2-40B4-BE49-F238E27FC236}">
                    <a16:creationId xmlns:a16="http://schemas.microsoft.com/office/drawing/2014/main" id="{CAE41A6C-A17B-5904-D37B-6BB061D692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44" y="1156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04" name="Rectangle 233">
                <a:extLst>
                  <a:ext uri="{FF2B5EF4-FFF2-40B4-BE49-F238E27FC236}">
                    <a16:creationId xmlns:a16="http://schemas.microsoft.com/office/drawing/2014/main" id="{DAD9DB12-4B19-AE3F-3248-50F1C01012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1156"/>
                <a:ext cx="0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05" name="Rectangle 234">
                <a:extLst>
                  <a:ext uri="{FF2B5EF4-FFF2-40B4-BE49-F238E27FC236}">
                    <a16:creationId xmlns:a16="http://schemas.microsoft.com/office/drawing/2014/main" id="{402F7BBA-261F-BB6E-2ECA-FB17C8A400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1156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06" name="Rectangle 235">
                <a:extLst>
                  <a:ext uri="{FF2B5EF4-FFF2-40B4-BE49-F238E27FC236}">
                    <a16:creationId xmlns:a16="http://schemas.microsoft.com/office/drawing/2014/main" id="{385E2420-651A-E915-2B00-E434D6AE03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1156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07" name="Rectangle 236">
                <a:extLst>
                  <a:ext uri="{FF2B5EF4-FFF2-40B4-BE49-F238E27FC236}">
                    <a16:creationId xmlns:a16="http://schemas.microsoft.com/office/drawing/2014/main" id="{7F946175-3CDC-AE95-53B7-7B3B868D4B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1070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08" name="Rectangle 237">
                <a:extLst>
                  <a:ext uri="{FF2B5EF4-FFF2-40B4-BE49-F238E27FC236}">
                    <a16:creationId xmlns:a16="http://schemas.microsoft.com/office/drawing/2014/main" id="{06DF67E3-FF7B-12BA-BA65-E51D2CA876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8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09" name="Rectangle 238">
                <a:extLst>
                  <a:ext uri="{FF2B5EF4-FFF2-40B4-BE49-F238E27FC236}">
                    <a16:creationId xmlns:a16="http://schemas.microsoft.com/office/drawing/2014/main" id="{665CD868-78A4-6C66-2093-7C65B31AD0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1360"/>
                <a:ext cx="156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910" name="Rectangle 239">
                <a:extLst>
                  <a:ext uri="{FF2B5EF4-FFF2-40B4-BE49-F238E27FC236}">
                    <a16:creationId xmlns:a16="http://schemas.microsoft.com/office/drawing/2014/main" id="{0AA33A05-8100-1B8E-1493-A7B2D6F8A5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11" name="Rectangle 240">
                <a:extLst>
                  <a:ext uri="{FF2B5EF4-FFF2-40B4-BE49-F238E27FC236}">
                    <a16:creationId xmlns:a16="http://schemas.microsoft.com/office/drawing/2014/main" id="{8C030B32-13A5-09A0-E8A5-2D7E63AA74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12" name="Rectangle 241">
                <a:extLst>
                  <a:ext uri="{FF2B5EF4-FFF2-40B4-BE49-F238E27FC236}">
                    <a16:creationId xmlns:a16="http://schemas.microsoft.com/office/drawing/2014/main" id="{728FC661-82D3-6372-53A3-C323BCDAA4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7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13" name="Rectangle 242">
                <a:extLst>
                  <a:ext uri="{FF2B5EF4-FFF2-40B4-BE49-F238E27FC236}">
                    <a16:creationId xmlns:a16="http://schemas.microsoft.com/office/drawing/2014/main" id="{4A534D15-1390-5068-B4F0-63D570222F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14" name="Rectangle 243">
                <a:extLst>
                  <a:ext uri="{FF2B5EF4-FFF2-40B4-BE49-F238E27FC236}">
                    <a16:creationId xmlns:a16="http://schemas.microsoft.com/office/drawing/2014/main" id="{052460A4-E64B-3C10-92B5-701423E7DF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15" name="Rectangle 244">
                <a:extLst>
                  <a:ext uri="{FF2B5EF4-FFF2-40B4-BE49-F238E27FC236}">
                    <a16:creationId xmlns:a16="http://schemas.microsoft.com/office/drawing/2014/main" id="{1D1DF321-BFBF-541F-7236-1040B462AF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1273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16" name="Rectangle 245">
                <a:extLst>
                  <a:ext uri="{FF2B5EF4-FFF2-40B4-BE49-F238E27FC236}">
                    <a16:creationId xmlns:a16="http://schemas.microsoft.com/office/drawing/2014/main" id="{FD546B5C-050F-5F7D-5B51-DC185A5AA7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17" name="Rectangle 246">
                <a:extLst>
                  <a:ext uri="{FF2B5EF4-FFF2-40B4-BE49-F238E27FC236}">
                    <a16:creationId xmlns:a16="http://schemas.microsoft.com/office/drawing/2014/main" id="{74655DA4-38CC-1755-41F5-7CCD6EAEC3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1360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918" name="Rectangle 247">
                <a:extLst>
                  <a:ext uri="{FF2B5EF4-FFF2-40B4-BE49-F238E27FC236}">
                    <a16:creationId xmlns:a16="http://schemas.microsoft.com/office/drawing/2014/main" id="{1ECFFE23-AD8B-0B39-FEFC-8001C70588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19" name="Rectangle 248">
                <a:extLst>
                  <a:ext uri="{FF2B5EF4-FFF2-40B4-BE49-F238E27FC236}">
                    <a16:creationId xmlns:a16="http://schemas.microsoft.com/office/drawing/2014/main" id="{C50B2589-28FE-A60B-A4B7-459A298902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20" name="Rectangle 249">
                <a:extLst>
                  <a:ext uri="{FF2B5EF4-FFF2-40B4-BE49-F238E27FC236}">
                    <a16:creationId xmlns:a16="http://schemas.microsoft.com/office/drawing/2014/main" id="{8F635990-900F-EF9B-4CFA-78BD6846FC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9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21" name="Rectangle 250">
                <a:extLst>
                  <a:ext uri="{FF2B5EF4-FFF2-40B4-BE49-F238E27FC236}">
                    <a16:creationId xmlns:a16="http://schemas.microsoft.com/office/drawing/2014/main" id="{CD8C6B11-C1AD-0606-1B0E-01C594CB0D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22" name="Rectangle 251">
                <a:extLst>
                  <a:ext uri="{FF2B5EF4-FFF2-40B4-BE49-F238E27FC236}">
                    <a16:creationId xmlns:a16="http://schemas.microsoft.com/office/drawing/2014/main" id="{D7738979-2878-9D4F-6847-BE66259420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23" name="Rectangle 252">
                <a:extLst>
                  <a:ext uri="{FF2B5EF4-FFF2-40B4-BE49-F238E27FC236}">
                    <a16:creationId xmlns:a16="http://schemas.microsoft.com/office/drawing/2014/main" id="{6B0D0A83-22DB-A231-1875-2F8A439672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24" name="Rectangle 253">
                <a:extLst>
                  <a:ext uri="{FF2B5EF4-FFF2-40B4-BE49-F238E27FC236}">
                    <a16:creationId xmlns:a16="http://schemas.microsoft.com/office/drawing/2014/main" id="{FCE384DF-3406-5297-366A-1D43D179E3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25" name="Rectangle 254">
                <a:extLst>
                  <a:ext uri="{FF2B5EF4-FFF2-40B4-BE49-F238E27FC236}">
                    <a16:creationId xmlns:a16="http://schemas.microsoft.com/office/drawing/2014/main" id="{B71C0163-BD74-0E19-F129-3304E1C8C9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26" name="Rectangle 255">
                <a:extLst>
                  <a:ext uri="{FF2B5EF4-FFF2-40B4-BE49-F238E27FC236}">
                    <a16:creationId xmlns:a16="http://schemas.microsoft.com/office/drawing/2014/main" id="{063A2A05-960D-C033-F6B1-EC8A38AA67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27" name="Rectangle 256">
                <a:extLst>
                  <a:ext uri="{FF2B5EF4-FFF2-40B4-BE49-F238E27FC236}">
                    <a16:creationId xmlns:a16="http://schemas.microsoft.com/office/drawing/2014/main" id="{14040E22-35FD-8AC5-04E8-F3665AE919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1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28" name="Rectangle 257">
                <a:extLst>
                  <a:ext uri="{FF2B5EF4-FFF2-40B4-BE49-F238E27FC236}">
                    <a16:creationId xmlns:a16="http://schemas.microsoft.com/office/drawing/2014/main" id="{52C8B073-4DF7-B4C3-C107-0418613E85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29" name="Rectangle 258">
                <a:extLst>
                  <a:ext uri="{FF2B5EF4-FFF2-40B4-BE49-F238E27FC236}">
                    <a16:creationId xmlns:a16="http://schemas.microsoft.com/office/drawing/2014/main" id="{0EF56DEE-5E71-114C-141D-2D1DFFF720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1360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30" name="Rectangle 259">
                <a:extLst>
                  <a:ext uri="{FF2B5EF4-FFF2-40B4-BE49-F238E27FC236}">
                    <a16:creationId xmlns:a16="http://schemas.microsoft.com/office/drawing/2014/main" id="{F4455540-A82C-0A8D-05F2-48EADE5608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1273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31" name="Rectangle 260">
                <a:extLst>
                  <a:ext uri="{FF2B5EF4-FFF2-40B4-BE49-F238E27FC236}">
                    <a16:creationId xmlns:a16="http://schemas.microsoft.com/office/drawing/2014/main" id="{CC473169-12F2-4D78-A3AB-451D441B5C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1477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32" name="Rectangle 261">
                <a:extLst>
                  <a:ext uri="{FF2B5EF4-FFF2-40B4-BE49-F238E27FC236}">
                    <a16:creationId xmlns:a16="http://schemas.microsoft.com/office/drawing/2014/main" id="{4CFD7786-7754-9A36-F169-9FBF756808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8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33" name="Rectangle 262">
                <a:extLst>
                  <a:ext uri="{FF2B5EF4-FFF2-40B4-BE49-F238E27FC236}">
                    <a16:creationId xmlns:a16="http://schemas.microsoft.com/office/drawing/2014/main" id="{E9A6C2C2-5DC9-3287-B3A2-703BC9DAA7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34" name="Rectangle 263">
                <a:extLst>
                  <a:ext uri="{FF2B5EF4-FFF2-40B4-BE49-F238E27FC236}">
                    <a16:creationId xmlns:a16="http://schemas.microsoft.com/office/drawing/2014/main" id="{FE2976F3-9E39-DFFE-318D-861B0F8F33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35" name="Rectangle 264">
                <a:extLst>
                  <a:ext uri="{FF2B5EF4-FFF2-40B4-BE49-F238E27FC236}">
                    <a16:creationId xmlns:a16="http://schemas.microsoft.com/office/drawing/2014/main" id="{11EE55EC-CCF7-8D4F-5AE9-B2E15B9DF4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36" name="Rectangle 265">
                <a:extLst>
                  <a:ext uri="{FF2B5EF4-FFF2-40B4-BE49-F238E27FC236}">
                    <a16:creationId xmlns:a16="http://schemas.microsoft.com/office/drawing/2014/main" id="{C53CF9CF-97EA-51DA-0345-D5A4A12510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63"/>
                <a:ext cx="0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37" name="Rectangle 266">
                <a:extLst>
                  <a:ext uri="{FF2B5EF4-FFF2-40B4-BE49-F238E27FC236}">
                    <a16:creationId xmlns:a16="http://schemas.microsoft.com/office/drawing/2014/main" id="{A0ECB6F8-9496-3B9D-4A54-6BAAC74CF1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38" name="Rectangle 267">
                <a:extLst>
                  <a:ext uri="{FF2B5EF4-FFF2-40B4-BE49-F238E27FC236}">
                    <a16:creationId xmlns:a16="http://schemas.microsoft.com/office/drawing/2014/main" id="{644E9A46-425F-173D-11DD-CAD3BAC8C6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1563"/>
                <a:ext cx="0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39" name="Rectangle 268">
                <a:extLst>
                  <a:ext uri="{FF2B5EF4-FFF2-40B4-BE49-F238E27FC236}">
                    <a16:creationId xmlns:a16="http://schemas.microsoft.com/office/drawing/2014/main" id="{9844DAE1-916A-6000-3CE7-C72D543EE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40" name="Rectangle 269">
                <a:extLst>
                  <a:ext uri="{FF2B5EF4-FFF2-40B4-BE49-F238E27FC236}">
                    <a16:creationId xmlns:a16="http://schemas.microsoft.com/office/drawing/2014/main" id="{257946EF-C0A3-425B-D84B-58E395CB57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1563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41" name="Rectangle 270">
                <a:extLst>
                  <a:ext uri="{FF2B5EF4-FFF2-40B4-BE49-F238E27FC236}">
                    <a16:creationId xmlns:a16="http://schemas.microsoft.com/office/drawing/2014/main" id="{10EA5AB4-05B0-46D0-F8DB-A7B9B10AEB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42" name="Rectangle 271">
                <a:extLst>
                  <a:ext uri="{FF2B5EF4-FFF2-40B4-BE49-F238E27FC236}">
                    <a16:creationId xmlns:a16="http://schemas.microsoft.com/office/drawing/2014/main" id="{35482FF4-B0A6-A82B-B20F-DFE0EB0E52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44" name="Rectangle 273">
                <a:extLst>
                  <a:ext uri="{FF2B5EF4-FFF2-40B4-BE49-F238E27FC236}">
                    <a16:creationId xmlns:a16="http://schemas.microsoft.com/office/drawing/2014/main" id="{EB7AB5B7-373C-3DEF-D265-9CF940C69D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45" name="Rectangle 274">
                <a:extLst>
                  <a:ext uri="{FF2B5EF4-FFF2-40B4-BE49-F238E27FC236}">
                    <a16:creationId xmlns:a16="http://schemas.microsoft.com/office/drawing/2014/main" id="{5511EA26-0CF8-2984-9E31-BA7636EE96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46" name="Rectangle 275">
                <a:extLst>
                  <a:ext uri="{FF2B5EF4-FFF2-40B4-BE49-F238E27FC236}">
                    <a16:creationId xmlns:a16="http://schemas.microsoft.com/office/drawing/2014/main" id="{EAF74F53-7C2D-D38A-B563-FE72FE3263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47" name="Rectangle 276">
                <a:extLst>
                  <a:ext uri="{FF2B5EF4-FFF2-40B4-BE49-F238E27FC236}">
                    <a16:creationId xmlns:a16="http://schemas.microsoft.com/office/drawing/2014/main" id="{5FD4BFBE-10D5-7DB6-715D-FDEB338281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48" name="Rectangle 277">
                <a:extLst>
                  <a:ext uri="{FF2B5EF4-FFF2-40B4-BE49-F238E27FC236}">
                    <a16:creationId xmlns:a16="http://schemas.microsoft.com/office/drawing/2014/main" id="{F345B441-4775-C0FB-9973-4E1BB63723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49" name="Rectangle 278">
                <a:extLst>
                  <a:ext uri="{FF2B5EF4-FFF2-40B4-BE49-F238E27FC236}">
                    <a16:creationId xmlns:a16="http://schemas.microsoft.com/office/drawing/2014/main" id="{EDAAF304-4CD6-7A41-3251-35ADABB4A4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50" name="Rectangle 279">
                <a:extLst>
                  <a:ext uri="{FF2B5EF4-FFF2-40B4-BE49-F238E27FC236}">
                    <a16:creationId xmlns:a16="http://schemas.microsoft.com/office/drawing/2014/main" id="{06FCD484-A435-56B9-D085-CB9B4F3781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30" y="1553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51" name="Rectangle 280">
                <a:extLst>
                  <a:ext uri="{FF2B5EF4-FFF2-40B4-BE49-F238E27FC236}">
                    <a16:creationId xmlns:a16="http://schemas.microsoft.com/office/drawing/2014/main" id="{26EB7283-C00A-1E0F-89E2-4A1F2AF05F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52" name="Rectangle 281">
                <a:extLst>
                  <a:ext uri="{FF2B5EF4-FFF2-40B4-BE49-F238E27FC236}">
                    <a16:creationId xmlns:a16="http://schemas.microsoft.com/office/drawing/2014/main" id="{B2A37DB4-6DCB-566A-0BBB-0B5492FE6E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15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53" name="Rectangle 282">
                <a:extLst>
                  <a:ext uri="{FF2B5EF4-FFF2-40B4-BE49-F238E27FC236}">
                    <a16:creationId xmlns:a16="http://schemas.microsoft.com/office/drawing/2014/main" id="{8F1985BF-9700-2582-6A3C-2895B4D59D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1477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54" name="Rectangle 283">
                <a:extLst>
                  <a:ext uri="{FF2B5EF4-FFF2-40B4-BE49-F238E27FC236}">
                    <a16:creationId xmlns:a16="http://schemas.microsoft.com/office/drawing/2014/main" id="{FFAF57C8-807F-A9D9-C38D-3D0586FAC0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1579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55" name="Rectangle 284">
                <a:extLst>
                  <a:ext uri="{FF2B5EF4-FFF2-40B4-BE49-F238E27FC236}">
                    <a16:creationId xmlns:a16="http://schemas.microsoft.com/office/drawing/2014/main" id="{C4320AEF-F94D-B93A-FE45-216B8B9382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1579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56" name="Rectangle 285">
                <a:extLst>
                  <a:ext uri="{FF2B5EF4-FFF2-40B4-BE49-F238E27FC236}">
                    <a16:creationId xmlns:a16="http://schemas.microsoft.com/office/drawing/2014/main" id="{04D4BF7E-B410-9605-DE7B-04980A486E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1579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57" name="Rectangle 286">
                <a:extLst>
                  <a:ext uri="{FF2B5EF4-FFF2-40B4-BE49-F238E27FC236}">
                    <a16:creationId xmlns:a16="http://schemas.microsoft.com/office/drawing/2014/main" id="{7855E2D5-7A83-B95E-081F-64DAD129FC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1681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58" name="Rectangle 287">
                <a:extLst>
                  <a:ext uri="{FF2B5EF4-FFF2-40B4-BE49-F238E27FC236}">
                    <a16:creationId xmlns:a16="http://schemas.microsoft.com/office/drawing/2014/main" id="{01D6AC03-BCD8-0F99-2F46-7F71F555AA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1681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59" name="Rectangle 288">
                <a:extLst>
                  <a:ext uri="{FF2B5EF4-FFF2-40B4-BE49-F238E27FC236}">
                    <a16:creationId xmlns:a16="http://schemas.microsoft.com/office/drawing/2014/main" id="{9BC51056-768D-C76B-9ED5-EB61BA22DE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1681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60" name="Rectangle 289">
                <a:extLst>
                  <a:ext uri="{FF2B5EF4-FFF2-40B4-BE49-F238E27FC236}">
                    <a16:creationId xmlns:a16="http://schemas.microsoft.com/office/drawing/2014/main" id="{6A2F5F05-F56B-75A0-EED2-F9CA7883AA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2167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61" name="Rectangle 290">
                <a:extLst>
                  <a:ext uri="{FF2B5EF4-FFF2-40B4-BE49-F238E27FC236}">
                    <a16:creationId xmlns:a16="http://schemas.microsoft.com/office/drawing/2014/main" id="{8C00E3F1-5850-5F9B-1438-520793281A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2167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62" name="Rectangle 291">
                <a:extLst>
                  <a:ext uri="{FF2B5EF4-FFF2-40B4-BE49-F238E27FC236}">
                    <a16:creationId xmlns:a16="http://schemas.microsoft.com/office/drawing/2014/main" id="{D38744BE-F1BD-1FE9-898E-2FA7250B1F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6" y="2167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63" name="Rectangle 292">
                <a:extLst>
                  <a:ext uri="{FF2B5EF4-FFF2-40B4-BE49-F238E27FC236}">
                    <a16:creationId xmlns:a16="http://schemas.microsoft.com/office/drawing/2014/main" id="{879942D2-0A65-E779-C9D5-BF3D659790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8" y="2167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64" name="Rectangle 293">
                <a:extLst>
                  <a:ext uri="{FF2B5EF4-FFF2-40B4-BE49-F238E27FC236}">
                    <a16:creationId xmlns:a16="http://schemas.microsoft.com/office/drawing/2014/main" id="{A4B908F1-29F6-9958-8ACA-AB414A8236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1" y="2167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65" name="Rectangle 294">
                <a:extLst>
                  <a:ext uri="{FF2B5EF4-FFF2-40B4-BE49-F238E27FC236}">
                    <a16:creationId xmlns:a16="http://schemas.microsoft.com/office/drawing/2014/main" id="{29C56863-7461-D7C5-C107-FB71E97C54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2" y="2167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66" name="Rectangle 295">
                <a:extLst>
                  <a:ext uri="{FF2B5EF4-FFF2-40B4-BE49-F238E27FC236}">
                    <a16:creationId xmlns:a16="http://schemas.microsoft.com/office/drawing/2014/main" id="{F68410D1-DD31-6FD6-6D9D-B7F0D8A8E5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4" y="2167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67" name="Rectangle 296">
                <a:extLst>
                  <a:ext uri="{FF2B5EF4-FFF2-40B4-BE49-F238E27FC236}">
                    <a16:creationId xmlns:a16="http://schemas.microsoft.com/office/drawing/2014/main" id="{0D172E2A-1F44-016A-0301-87D135FBD1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5" y="2167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68" name="Rectangle 297">
                <a:extLst>
                  <a:ext uri="{FF2B5EF4-FFF2-40B4-BE49-F238E27FC236}">
                    <a16:creationId xmlns:a16="http://schemas.microsoft.com/office/drawing/2014/main" id="{FF8980E4-3A83-FC7E-50D4-9E927FB866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2167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69" name="Rectangle 298">
                <a:extLst>
                  <a:ext uri="{FF2B5EF4-FFF2-40B4-BE49-F238E27FC236}">
                    <a16:creationId xmlns:a16="http://schemas.microsoft.com/office/drawing/2014/main" id="{10618155-5A8E-6BE5-73A0-C29EF6B2E2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8" y="2167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70" name="Rectangle 299">
                <a:extLst>
                  <a:ext uri="{FF2B5EF4-FFF2-40B4-BE49-F238E27FC236}">
                    <a16:creationId xmlns:a16="http://schemas.microsoft.com/office/drawing/2014/main" id="{2A3CA616-F7E2-4884-1DEC-C68E3939B9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0" y="2167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71" name="Rectangle 300">
                <a:extLst>
                  <a:ext uri="{FF2B5EF4-FFF2-40B4-BE49-F238E27FC236}">
                    <a16:creationId xmlns:a16="http://schemas.microsoft.com/office/drawing/2014/main" id="{B45A2AB8-9887-17BB-8970-7CBE4D4224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33" y="2167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72" name="Rectangle 301">
                <a:extLst>
                  <a:ext uri="{FF2B5EF4-FFF2-40B4-BE49-F238E27FC236}">
                    <a16:creationId xmlns:a16="http://schemas.microsoft.com/office/drawing/2014/main" id="{D9784DD9-73C4-83C9-957D-4181116B8B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4" y="2167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73" name="Rectangle 302">
                <a:extLst>
                  <a:ext uri="{FF2B5EF4-FFF2-40B4-BE49-F238E27FC236}">
                    <a16:creationId xmlns:a16="http://schemas.microsoft.com/office/drawing/2014/main" id="{5CC1B15B-7065-F2DC-C598-717EFB1379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7" y="2167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74" name="Rectangle 303">
                <a:extLst>
                  <a:ext uri="{FF2B5EF4-FFF2-40B4-BE49-F238E27FC236}">
                    <a16:creationId xmlns:a16="http://schemas.microsoft.com/office/drawing/2014/main" id="{64B6E129-F6EE-77D2-4117-ED17A9FA62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7" y="2167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75" name="Rectangle 304">
                <a:extLst>
                  <a:ext uri="{FF2B5EF4-FFF2-40B4-BE49-F238E27FC236}">
                    <a16:creationId xmlns:a16="http://schemas.microsoft.com/office/drawing/2014/main" id="{644B76A6-0721-8DF6-3164-9CDC21DA2F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2167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76" name="Rectangle 305">
                <a:extLst>
                  <a:ext uri="{FF2B5EF4-FFF2-40B4-BE49-F238E27FC236}">
                    <a16:creationId xmlns:a16="http://schemas.microsoft.com/office/drawing/2014/main" id="{550F1049-8A1E-3B4A-6D0E-5DD9BEEE1E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10" y="2167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77" name="Rectangle 306">
                <a:extLst>
                  <a:ext uri="{FF2B5EF4-FFF2-40B4-BE49-F238E27FC236}">
                    <a16:creationId xmlns:a16="http://schemas.microsoft.com/office/drawing/2014/main" id="{9BDEF933-5E4D-96FC-8CFB-FAA5D0B6AB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2" y="2167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78" name="Rectangle 307">
                <a:extLst>
                  <a:ext uri="{FF2B5EF4-FFF2-40B4-BE49-F238E27FC236}">
                    <a16:creationId xmlns:a16="http://schemas.microsoft.com/office/drawing/2014/main" id="{346094C5-FCBE-3AF9-2224-4D7EE62F53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5" y="2167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79" name="Rectangle 308">
                <a:extLst>
                  <a:ext uri="{FF2B5EF4-FFF2-40B4-BE49-F238E27FC236}">
                    <a16:creationId xmlns:a16="http://schemas.microsoft.com/office/drawing/2014/main" id="{A21A37B0-496B-146C-34D2-B560D4E9F4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37" y="2167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80" name="Rectangle 309">
                <a:extLst>
                  <a:ext uri="{FF2B5EF4-FFF2-40B4-BE49-F238E27FC236}">
                    <a16:creationId xmlns:a16="http://schemas.microsoft.com/office/drawing/2014/main" id="{7D0DBD88-A77A-4655-4E8D-29506731D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9" y="2167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81" name="Rectangle 310">
                <a:extLst>
                  <a:ext uri="{FF2B5EF4-FFF2-40B4-BE49-F238E27FC236}">
                    <a16:creationId xmlns:a16="http://schemas.microsoft.com/office/drawing/2014/main" id="{B339C18A-A264-18F9-7BA1-EE269D7C12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2191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82" name="Rectangle 311">
                <a:extLst>
                  <a:ext uri="{FF2B5EF4-FFF2-40B4-BE49-F238E27FC236}">
                    <a16:creationId xmlns:a16="http://schemas.microsoft.com/office/drawing/2014/main" id="{DDE6ECDC-A9C4-9813-8CB8-23BB25107C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3" y="227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83" name="Rectangle 312">
                <a:extLst>
                  <a:ext uri="{FF2B5EF4-FFF2-40B4-BE49-F238E27FC236}">
                    <a16:creationId xmlns:a16="http://schemas.microsoft.com/office/drawing/2014/main" id="{B44C97E8-DD52-BF16-FAB2-4AF554A7A6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2191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84" name="Rectangle 313">
                <a:extLst>
                  <a:ext uri="{FF2B5EF4-FFF2-40B4-BE49-F238E27FC236}">
                    <a16:creationId xmlns:a16="http://schemas.microsoft.com/office/drawing/2014/main" id="{6356F9A7-BB4D-798F-1B82-1866EEF6B7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3" y="227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85" name="Rectangle 314">
                <a:extLst>
                  <a:ext uri="{FF2B5EF4-FFF2-40B4-BE49-F238E27FC236}">
                    <a16:creationId xmlns:a16="http://schemas.microsoft.com/office/drawing/2014/main" id="{26D08F92-14D6-F70D-51DB-F6C81868DD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7" y="227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86" name="Rectangle 315">
                <a:extLst>
                  <a:ext uri="{FF2B5EF4-FFF2-40B4-BE49-F238E27FC236}">
                    <a16:creationId xmlns:a16="http://schemas.microsoft.com/office/drawing/2014/main" id="{9B545638-BB1F-502A-9550-C18A8AA1B6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62" y="227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87" name="Rectangle 316">
                <a:extLst>
                  <a:ext uri="{FF2B5EF4-FFF2-40B4-BE49-F238E27FC236}">
                    <a16:creationId xmlns:a16="http://schemas.microsoft.com/office/drawing/2014/main" id="{D18338B3-D10A-815D-B064-31A4C474F0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7" y="2277"/>
                <a:ext cx="72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88" name="Rectangle 317">
                <a:extLst>
                  <a:ext uri="{FF2B5EF4-FFF2-40B4-BE49-F238E27FC236}">
                    <a16:creationId xmlns:a16="http://schemas.microsoft.com/office/drawing/2014/main" id="{563C8DB7-5395-13DA-7B41-B3CC7A4574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71" y="227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89" name="Rectangle 318">
                <a:extLst>
                  <a:ext uri="{FF2B5EF4-FFF2-40B4-BE49-F238E27FC236}">
                    <a16:creationId xmlns:a16="http://schemas.microsoft.com/office/drawing/2014/main" id="{5431484D-8C02-9356-F835-60AC277DC1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76" y="227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90" name="Rectangle 319">
                <a:extLst>
                  <a:ext uri="{FF2B5EF4-FFF2-40B4-BE49-F238E27FC236}">
                    <a16:creationId xmlns:a16="http://schemas.microsoft.com/office/drawing/2014/main" id="{9435990E-9AB6-B2DE-0B2B-60496D8D9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277"/>
                <a:ext cx="81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8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991" name="Rectangle 320">
                <a:extLst>
                  <a:ext uri="{FF2B5EF4-FFF2-40B4-BE49-F238E27FC236}">
                    <a16:creationId xmlns:a16="http://schemas.microsoft.com/office/drawing/2014/main" id="{CD6EA75D-6E62-9C06-1598-EDB230CF42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3" y="227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92" name="Rectangle 321">
                <a:extLst>
                  <a:ext uri="{FF2B5EF4-FFF2-40B4-BE49-F238E27FC236}">
                    <a16:creationId xmlns:a16="http://schemas.microsoft.com/office/drawing/2014/main" id="{04B38255-E7FF-0DFD-2277-02D1361D0C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58" y="227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93" name="Rectangle 322">
                <a:extLst>
                  <a:ext uri="{FF2B5EF4-FFF2-40B4-BE49-F238E27FC236}">
                    <a16:creationId xmlns:a16="http://schemas.microsoft.com/office/drawing/2014/main" id="{391566E5-A427-0E71-38B5-7A99168A5B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2191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94" name="Rectangle 323">
                <a:extLst>
                  <a:ext uri="{FF2B5EF4-FFF2-40B4-BE49-F238E27FC236}">
                    <a16:creationId xmlns:a16="http://schemas.microsoft.com/office/drawing/2014/main" id="{0C43DB56-7E9C-85D8-A463-780D9973AA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2394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95" name="Rectangle 324">
                <a:extLst>
                  <a:ext uri="{FF2B5EF4-FFF2-40B4-BE49-F238E27FC236}">
                    <a16:creationId xmlns:a16="http://schemas.microsoft.com/office/drawing/2014/main" id="{0E0EB529-FE5B-236F-741B-3A37AB0525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96" name="Rectangle 325">
                <a:extLst>
                  <a:ext uri="{FF2B5EF4-FFF2-40B4-BE49-F238E27FC236}">
                    <a16:creationId xmlns:a16="http://schemas.microsoft.com/office/drawing/2014/main" id="{C400627A-7903-A6FA-C083-17BD1CD191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97" name="Rectangle 326">
                <a:extLst>
                  <a:ext uri="{FF2B5EF4-FFF2-40B4-BE49-F238E27FC236}">
                    <a16:creationId xmlns:a16="http://schemas.microsoft.com/office/drawing/2014/main" id="{C9CFB112-F97C-B82E-DC12-2E986A9B0E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5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98" name="Rectangle 327">
                <a:extLst>
                  <a:ext uri="{FF2B5EF4-FFF2-40B4-BE49-F238E27FC236}">
                    <a16:creationId xmlns:a16="http://schemas.microsoft.com/office/drawing/2014/main" id="{5060C112-1DBD-8495-86BA-BE577EE958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0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999" name="Rectangle 328">
                <a:extLst>
                  <a:ext uri="{FF2B5EF4-FFF2-40B4-BE49-F238E27FC236}">
                    <a16:creationId xmlns:a16="http://schemas.microsoft.com/office/drawing/2014/main" id="{84FDE6D1-0534-D32F-02D8-FED1F8F0A4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$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00" name="Rectangle 329">
                <a:extLst>
                  <a:ext uri="{FF2B5EF4-FFF2-40B4-BE49-F238E27FC236}">
                    <a16:creationId xmlns:a16="http://schemas.microsoft.com/office/drawing/2014/main" id="{4684B581-B07D-F4A6-A571-767157AA57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9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01" name="Rectangle 330">
                <a:extLst>
                  <a:ext uri="{FF2B5EF4-FFF2-40B4-BE49-F238E27FC236}">
                    <a16:creationId xmlns:a16="http://schemas.microsoft.com/office/drawing/2014/main" id="{CE1B76AD-7021-6054-B529-5074FEDB7C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3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02" name="Rectangle 331">
                <a:extLst>
                  <a:ext uri="{FF2B5EF4-FFF2-40B4-BE49-F238E27FC236}">
                    <a16:creationId xmlns:a16="http://schemas.microsoft.com/office/drawing/2014/main" id="{FD8369BE-255B-2285-D8FC-8F051AB500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2394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03" name="Rectangle 332">
                <a:extLst>
                  <a:ext uri="{FF2B5EF4-FFF2-40B4-BE49-F238E27FC236}">
                    <a16:creationId xmlns:a16="http://schemas.microsoft.com/office/drawing/2014/main" id="{CCD5659B-766E-F1D0-C434-73586D65BB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48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04" name="Rectangle 333">
                <a:extLst>
                  <a:ext uri="{FF2B5EF4-FFF2-40B4-BE49-F238E27FC236}">
                    <a16:creationId xmlns:a16="http://schemas.microsoft.com/office/drawing/2014/main" id="{75C70FA8-4E3F-B1E3-C0A1-E8C1AE71F1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3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05" name="Rectangle 334">
                <a:extLst>
                  <a:ext uri="{FF2B5EF4-FFF2-40B4-BE49-F238E27FC236}">
                    <a16:creationId xmlns:a16="http://schemas.microsoft.com/office/drawing/2014/main" id="{A61A65A2-6D8C-E91C-1A77-16A4253842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7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06" name="Rectangle 335">
                <a:extLst>
                  <a:ext uri="{FF2B5EF4-FFF2-40B4-BE49-F238E27FC236}">
                    <a16:creationId xmlns:a16="http://schemas.microsoft.com/office/drawing/2014/main" id="{1B2A4BFC-AB5C-A519-A26B-F09041E26F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248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07" name="Rectangle 336">
                <a:extLst>
                  <a:ext uri="{FF2B5EF4-FFF2-40B4-BE49-F238E27FC236}">
                    <a16:creationId xmlns:a16="http://schemas.microsoft.com/office/drawing/2014/main" id="{D5F57A18-AEB9-54A3-BF2F-96F0E087B2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9" y="248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08" name="Rectangle 337">
                <a:extLst>
                  <a:ext uri="{FF2B5EF4-FFF2-40B4-BE49-F238E27FC236}">
                    <a16:creationId xmlns:a16="http://schemas.microsoft.com/office/drawing/2014/main" id="{5E3DAA1F-391E-4B33-A04B-C4314D2B00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248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09" name="Rectangle 338">
                <a:extLst>
                  <a:ext uri="{FF2B5EF4-FFF2-40B4-BE49-F238E27FC236}">
                    <a16:creationId xmlns:a16="http://schemas.microsoft.com/office/drawing/2014/main" id="{F933C078-4FB0-DA77-0AD9-18DCA827D7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248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10" name="Rectangle 339">
                <a:extLst>
                  <a:ext uri="{FF2B5EF4-FFF2-40B4-BE49-F238E27FC236}">
                    <a16:creationId xmlns:a16="http://schemas.microsoft.com/office/drawing/2014/main" id="{FD31666A-FBB2-FE7B-9FBF-EA59D1BAFF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0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11" name="Rectangle 340">
                <a:extLst>
                  <a:ext uri="{FF2B5EF4-FFF2-40B4-BE49-F238E27FC236}">
                    <a16:creationId xmlns:a16="http://schemas.microsoft.com/office/drawing/2014/main" id="{632A3AD1-D058-37E5-9651-9E0C95DF9A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5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12" name="Rectangle 341">
                <a:extLst>
                  <a:ext uri="{FF2B5EF4-FFF2-40B4-BE49-F238E27FC236}">
                    <a16:creationId xmlns:a16="http://schemas.microsoft.com/office/drawing/2014/main" id="{DC560F26-CF10-F507-6A50-9E876F2FB2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0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13" name="Rectangle 342">
                <a:extLst>
                  <a:ext uri="{FF2B5EF4-FFF2-40B4-BE49-F238E27FC236}">
                    <a16:creationId xmlns:a16="http://schemas.microsoft.com/office/drawing/2014/main" id="{A42FEB29-FBF6-1D1A-8FF2-C623FC7D50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44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14" name="Rectangle 343">
                <a:extLst>
                  <a:ext uri="{FF2B5EF4-FFF2-40B4-BE49-F238E27FC236}">
                    <a16:creationId xmlns:a16="http://schemas.microsoft.com/office/drawing/2014/main" id="{83E5B902-9A32-548D-C9E0-EF4608C703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15" name="Rectangle 344">
                <a:extLst>
                  <a:ext uri="{FF2B5EF4-FFF2-40B4-BE49-F238E27FC236}">
                    <a16:creationId xmlns:a16="http://schemas.microsoft.com/office/drawing/2014/main" id="{F14EA59B-B9EC-1000-37BA-4061C08063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3" y="248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16" name="Rectangle 345">
                <a:extLst>
                  <a:ext uri="{FF2B5EF4-FFF2-40B4-BE49-F238E27FC236}">
                    <a16:creationId xmlns:a16="http://schemas.microsoft.com/office/drawing/2014/main" id="{08731F19-B0D2-5CAF-E2FF-8C55036FC4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248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17" name="Rectangle 346">
                <a:extLst>
                  <a:ext uri="{FF2B5EF4-FFF2-40B4-BE49-F238E27FC236}">
                    <a16:creationId xmlns:a16="http://schemas.microsoft.com/office/drawing/2014/main" id="{BC41EBC8-2BD7-F6B2-4FF3-F927A2D7D7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2394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18" name="Rectangle 347">
                <a:extLst>
                  <a:ext uri="{FF2B5EF4-FFF2-40B4-BE49-F238E27FC236}">
                    <a16:creationId xmlns:a16="http://schemas.microsoft.com/office/drawing/2014/main" id="{E3C3E249-8053-31E3-757D-AD3BA8196D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2598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19" name="Rectangle 348">
                <a:extLst>
                  <a:ext uri="{FF2B5EF4-FFF2-40B4-BE49-F238E27FC236}">
                    <a16:creationId xmlns:a16="http://schemas.microsoft.com/office/drawing/2014/main" id="{7820674B-F151-0608-A05F-DBB4A81A6E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268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9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20" name="Rectangle 349">
                <a:extLst>
                  <a:ext uri="{FF2B5EF4-FFF2-40B4-BE49-F238E27FC236}">
                    <a16:creationId xmlns:a16="http://schemas.microsoft.com/office/drawing/2014/main" id="{23DCDCAC-3721-23BC-A6A1-2E6785D40E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21" name="Rectangle 350">
                <a:extLst>
                  <a:ext uri="{FF2B5EF4-FFF2-40B4-BE49-F238E27FC236}">
                    <a16:creationId xmlns:a16="http://schemas.microsoft.com/office/drawing/2014/main" id="{5B5D3D4E-5487-73F3-ABAA-50E671DB75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22" name="Rectangle 351">
                <a:extLst>
                  <a:ext uri="{FF2B5EF4-FFF2-40B4-BE49-F238E27FC236}">
                    <a16:creationId xmlns:a16="http://schemas.microsoft.com/office/drawing/2014/main" id="{C626B8FC-644E-41EA-3CFB-6F9291C6B9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23" name="Rectangle 352">
                <a:extLst>
                  <a:ext uri="{FF2B5EF4-FFF2-40B4-BE49-F238E27FC236}">
                    <a16:creationId xmlns:a16="http://schemas.microsoft.com/office/drawing/2014/main" id="{CF33BE78-8BBF-01F8-4B61-F39BC8C3D5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7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24" name="Rectangle 353">
                <a:extLst>
                  <a:ext uri="{FF2B5EF4-FFF2-40B4-BE49-F238E27FC236}">
                    <a16:creationId xmlns:a16="http://schemas.microsoft.com/office/drawing/2014/main" id="{9E3F8DC9-C160-8175-A7D0-B9BF11777D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25" name="Rectangle 354">
                <a:extLst>
                  <a:ext uri="{FF2B5EF4-FFF2-40B4-BE49-F238E27FC236}">
                    <a16:creationId xmlns:a16="http://schemas.microsoft.com/office/drawing/2014/main" id="{0584A7BE-622A-932B-D8E2-ABE533C9D5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26" name="Rectangle 355">
                <a:extLst>
                  <a:ext uri="{FF2B5EF4-FFF2-40B4-BE49-F238E27FC236}">
                    <a16:creationId xmlns:a16="http://schemas.microsoft.com/office/drawing/2014/main" id="{0B7B8B6C-0E5A-7ACC-576A-92B5902843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2598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27" name="Rectangle 356">
                <a:extLst>
                  <a:ext uri="{FF2B5EF4-FFF2-40B4-BE49-F238E27FC236}">
                    <a16:creationId xmlns:a16="http://schemas.microsoft.com/office/drawing/2014/main" id="{43765C6F-70DA-5D4C-5284-7A50498280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28" name="Rectangle 357">
                <a:extLst>
                  <a:ext uri="{FF2B5EF4-FFF2-40B4-BE49-F238E27FC236}">
                    <a16:creationId xmlns:a16="http://schemas.microsoft.com/office/drawing/2014/main" id="{06EB72D2-268E-426E-286B-38F34CF2C4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29" name="Rectangle 358">
                <a:extLst>
                  <a:ext uri="{FF2B5EF4-FFF2-40B4-BE49-F238E27FC236}">
                    <a16:creationId xmlns:a16="http://schemas.microsoft.com/office/drawing/2014/main" id="{7A6FA82B-53E3-6144-BB39-FD0153FFF2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30" name="Rectangle 359">
                <a:extLst>
                  <a:ext uri="{FF2B5EF4-FFF2-40B4-BE49-F238E27FC236}">
                    <a16:creationId xmlns:a16="http://schemas.microsoft.com/office/drawing/2014/main" id="{B70046B8-0CC9-DC2E-1EEA-BA82041077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31" name="Rectangle 360">
                <a:extLst>
                  <a:ext uri="{FF2B5EF4-FFF2-40B4-BE49-F238E27FC236}">
                    <a16:creationId xmlns:a16="http://schemas.microsoft.com/office/drawing/2014/main" id="{2890AFD0-A747-26C1-F4D1-95AC783637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34" y="2687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32" name="Rectangle 361">
                <a:extLst>
                  <a:ext uri="{FF2B5EF4-FFF2-40B4-BE49-F238E27FC236}">
                    <a16:creationId xmlns:a16="http://schemas.microsoft.com/office/drawing/2014/main" id="{37CC9128-C798-C76C-8DB4-3337F9B9B5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33" name="Rectangle 362">
                <a:extLst>
                  <a:ext uri="{FF2B5EF4-FFF2-40B4-BE49-F238E27FC236}">
                    <a16:creationId xmlns:a16="http://schemas.microsoft.com/office/drawing/2014/main" id="{B37431AE-A174-1522-1BD1-52C73D009D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34" name="Rectangle 363">
                <a:extLst>
                  <a:ext uri="{FF2B5EF4-FFF2-40B4-BE49-F238E27FC236}">
                    <a16:creationId xmlns:a16="http://schemas.microsoft.com/office/drawing/2014/main" id="{EE4AE18D-DEA3-DC75-7E08-AE03477CBB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35" name="Rectangle 364">
                <a:extLst>
                  <a:ext uri="{FF2B5EF4-FFF2-40B4-BE49-F238E27FC236}">
                    <a16:creationId xmlns:a16="http://schemas.microsoft.com/office/drawing/2014/main" id="{32303A2E-F69F-BA82-4281-1557B8246C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36" name="Rectangle 365">
                <a:extLst>
                  <a:ext uri="{FF2B5EF4-FFF2-40B4-BE49-F238E27FC236}">
                    <a16:creationId xmlns:a16="http://schemas.microsoft.com/office/drawing/2014/main" id="{33DD5756-3A31-9644-323D-0EFEAD951F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37" name="Rectangle 366">
                <a:extLst>
                  <a:ext uri="{FF2B5EF4-FFF2-40B4-BE49-F238E27FC236}">
                    <a16:creationId xmlns:a16="http://schemas.microsoft.com/office/drawing/2014/main" id="{C7A9E48F-A6E8-5D1A-8714-2E38E07737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38" name="Rectangle 367">
                <a:extLst>
                  <a:ext uri="{FF2B5EF4-FFF2-40B4-BE49-F238E27FC236}">
                    <a16:creationId xmlns:a16="http://schemas.microsoft.com/office/drawing/2014/main" id="{42808F26-FA17-B28F-ABE1-E84E8E6B66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2684"/>
                <a:ext cx="0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39" name="Rectangle 368">
                <a:extLst>
                  <a:ext uri="{FF2B5EF4-FFF2-40B4-BE49-F238E27FC236}">
                    <a16:creationId xmlns:a16="http://schemas.microsoft.com/office/drawing/2014/main" id="{8BD45AA9-E6D7-28D1-3CCC-8EB8862D63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40" name="Rectangle 369">
                <a:extLst>
                  <a:ext uri="{FF2B5EF4-FFF2-40B4-BE49-F238E27FC236}">
                    <a16:creationId xmlns:a16="http://schemas.microsoft.com/office/drawing/2014/main" id="{1B2EDC78-2BE4-C3D9-8A56-90087A61DE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2684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41" name="Rectangle 370">
                <a:extLst>
                  <a:ext uri="{FF2B5EF4-FFF2-40B4-BE49-F238E27FC236}">
                    <a16:creationId xmlns:a16="http://schemas.microsoft.com/office/drawing/2014/main" id="{D6D0218C-45D8-35C9-5B13-E7D86239FD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2598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42" name="Rectangle 371">
                <a:extLst>
                  <a:ext uri="{FF2B5EF4-FFF2-40B4-BE49-F238E27FC236}">
                    <a16:creationId xmlns:a16="http://schemas.microsoft.com/office/drawing/2014/main" id="{CE8363E9-3A53-22FE-4161-9F69603EA6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2802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43" name="Rectangle 372">
                <a:extLst>
                  <a:ext uri="{FF2B5EF4-FFF2-40B4-BE49-F238E27FC236}">
                    <a16:creationId xmlns:a16="http://schemas.microsoft.com/office/drawing/2014/main" id="{3C7C6658-46CB-1631-2938-2FAD00687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8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44" name="Rectangle 373">
                <a:extLst>
                  <a:ext uri="{FF2B5EF4-FFF2-40B4-BE49-F238E27FC236}">
                    <a16:creationId xmlns:a16="http://schemas.microsoft.com/office/drawing/2014/main" id="{EF4DF5D1-FE33-498A-8053-3DA65A4D3E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45" name="Rectangle 374">
                <a:extLst>
                  <a:ext uri="{FF2B5EF4-FFF2-40B4-BE49-F238E27FC236}">
                    <a16:creationId xmlns:a16="http://schemas.microsoft.com/office/drawing/2014/main" id="{ADE08C9C-5C82-4904-4F95-F7CD51D8E6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46" name="Rectangle 375">
                <a:extLst>
                  <a:ext uri="{FF2B5EF4-FFF2-40B4-BE49-F238E27FC236}">
                    <a16:creationId xmlns:a16="http://schemas.microsoft.com/office/drawing/2014/main" id="{D0214192-BAB1-4052-4B6A-ABA9225F44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47" name="Rectangle 376">
                <a:extLst>
                  <a:ext uri="{FF2B5EF4-FFF2-40B4-BE49-F238E27FC236}">
                    <a16:creationId xmlns:a16="http://schemas.microsoft.com/office/drawing/2014/main" id="{53D47D14-DC51-D65F-FB6D-9814AA7C38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2888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$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48" name="Rectangle 377">
                <a:extLst>
                  <a:ext uri="{FF2B5EF4-FFF2-40B4-BE49-F238E27FC236}">
                    <a16:creationId xmlns:a16="http://schemas.microsoft.com/office/drawing/2014/main" id="{606B7652-ABDC-5BCF-459D-FBE6645F71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49" name="Rectangle 378">
                <a:extLst>
                  <a:ext uri="{FF2B5EF4-FFF2-40B4-BE49-F238E27FC236}">
                    <a16:creationId xmlns:a16="http://schemas.microsoft.com/office/drawing/2014/main" id="{F488E579-AF87-3A8A-DABF-022A647216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50" name="Rectangle 379">
                <a:extLst>
                  <a:ext uri="{FF2B5EF4-FFF2-40B4-BE49-F238E27FC236}">
                    <a16:creationId xmlns:a16="http://schemas.microsoft.com/office/drawing/2014/main" id="{3FDA9612-326A-6045-4720-6ADA03D1D7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2802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51" name="Rectangle 380">
                <a:extLst>
                  <a:ext uri="{FF2B5EF4-FFF2-40B4-BE49-F238E27FC236}">
                    <a16:creationId xmlns:a16="http://schemas.microsoft.com/office/drawing/2014/main" id="{007B3509-28AA-A5A6-DF6C-CED3E5FA51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52" name="Rectangle 381">
                <a:extLst>
                  <a:ext uri="{FF2B5EF4-FFF2-40B4-BE49-F238E27FC236}">
                    <a16:creationId xmlns:a16="http://schemas.microsoft.com/office/drawing/2014/main" id="{5F42C23B-9E3E-2BE9-BE84-4350CBB003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53" name="Rectangle 382">
                <a:extLst>
                  <a:ext uri="{FF2B5EF4-FFF2-40B4-BE49-F238E27FC236}">
                    <a16:creationId xmlns:a16="http://schemas.microsoft.com/office/drawing/2014/main" id="{3E1B198A-43E3-A3F9-B072-247EACAF4D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54" name="Rectangle 383">
                <a:extLst>
                  <a:ext uri="{FF2B5EF4-FFF2-40B4-BE49-F238E27FC236}">
                    <a16:creationId xmlns:a16="http://schemas.microsoft.com/office/drawing/2014/main" id="{F3615204-2054-5480-A670-F49BF4967E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55" name="Rectangle 384">
                <a:extLst>
                  <a:ext uri="{FF2B5EF4-FFF2-40B4-BE49-F238E27FC236}">
                    <a16:creationId xmlns:a16="http://schemas.microsoft.com/office/drawing/2014/main" id="{D77C26A7-C342-9B11-E298-E70DA98B49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9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56" name="Rectangle 385">
                <a:extLst>
                  <a:ext uri="{FF2B5EF4-FFF2-40B4-BE49-F238E27FC236}">
                    <a16:creationId xmlns:a16="http://schemas.microsoft.com/office/drawing/2014/main" id="{27622E8C-3513-BEAF-7790-49427787FB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57" name="Rectangle 386">
                <a:extLst>
                  <a:ext uri="{FF2B5EF4-FFF2-40B4-BE49-F238E27FC236}">
                    <a16:creationId xmlns:a16="http://schemas.microsoft.com/office/drawing/2014/main" id="{325376A9-D93B-AD25-2A30-11ACA6AAB0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58" name="Rectangle 387">
                <a:extLst>
                  <a:ext uri="{FF2B5EF4-FFF2-40B4-BE49-F238E27FC236}">
                    <a16:creationId xmlns:a16="http://schemas.microsoft.com/office/drawing/2014/main" id="{241C9FCB-8A1A-F5B1-A02E-DD66EFAB1C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59" name="Rectangle 388">
                <a:extLst>
                  <a:ext uri="{FF2B5EF4-FFF2-40B4-BE49-F238E27FC236}">
                    <a16:creationId xmlns:a16="http://schemas.microsoft.com/office/drawing/2014/main" id="{C75B73F9-3107-3A77-C7DA-24729B8DFA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2888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1060" name="Rectangle 389">
                <a:extLst>
                  <a:ext uri="{FF2B5EF4-FFF2-40B4-BE49-F238E27FC236}">
                    <a16:creationId xmlns:a16="http://schemas.microsoft.com/office/drawing/2014/main" id="{8B3059EB-9630-E2CA-A038-A87C6CBBF4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20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61" name="Rectangle 390">
                <a:extLst>
                  <a:ext uri="{FF2B5EF4-FFF2-40B4-BE49-F238E27FC236}">
                    <a16:creationId xmlns:a16="http://schemas.microsoft.com/office/drawing/2014/main" id="{FFA60176-CC1A-10F5-F1E7-81132D8D64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62" name="Rectangle 391">
                <a:extLst>
                  <a:ext uri="{FF2B5EF4-FFF2-40B4-BE49-F238E27FC236}">
                    <a16:creationId xmlns:a16="http://schemas.microsoft.com/office/drawing/2014/main" id="{53B2A5D7-0EAA-1FDE-8AEF-4BB6E2190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1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63" name="Rectangle 392">
                <a:extLst>
                  <a:ext uri="{FF2B5EF4-FFF2-40B4-BE49-F238E27FC236}">
                    <a16:creationId xmlns:a16="http://schemas.microsoft.com/office/drawing/2014/main" id="{2723251A-87B5-571F-A4E9-EBDF054BCB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64" name="Rectangle 393">
                <a:extLst>
                  <a:ext uri="{FF2B5EF4-FFF2-40B4-BE49-F238E27FC236}">
                    <a16:creationId xmlns:a16="http://schemas.microsoft.com/office/drawing/2014/main" id="{B775F296-DB73-3B3A-3E91-9D2B72900A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28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65" name="Rectangle 394">
                <a:extLst>
                  <a:ext uri="{FF2B5EF4-FFF2-40B4-BE49-F238E27FC236}">
                    <a16:creationId xmlns:a16="http://schemas.microsoft.com/office/drawing/2014/main" id="{AC7FE200-D403-E4A0-5069-A17CAB591E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2802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66" name="Rectangle 395">
                <a:extLst>
                  <a:ext uri="{FF2B5EF4-FFF2-40B4-BE49-F238E27FC236}">
                    <a16:creationId xmlns:a16="http://schemas.microsoft.com/office/drawing/2014/main" id="{3DAEE449-1E5E-AB94-DA95-B1A3E4B2D0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2904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67" name="Rectangle 396">
                <a:extLst>
                  <a:ext uri="{FF2B5EF4-FFF2-40B4-BE49-F238E27FC236}">
                    <a16:creationId xmlns:a16="http://schemas.microsoft.com/office/drawing/2014/main" id="{AAFD8A66-E76B-4F4A-DD19-A988C2BC9C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9" y="3053"/>
                <a:ext cx="159" cy="1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2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68" name="Rectangle 397">
                <a:extLst>
                  <a:ext uri="{FF2B5EF4-FFF2-40B4-BE49-F238E27FC236}">
                    <a16:creationId xmlns:a16="http://schemas.microsoft.com/office/drawing/2014/main" id="{D9518422-D4EA-8907-C689-230505FBC0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2904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69" name="Rectangle 398">
                <a:extLst>
                  <a:ext uri="{FF2B5EF4-FFF2-40B4-BE49-F238E27FC236}">
                    <a16:creationId xmlns:a16="http://schemas.microsoft.com/office/drawing/2014/main" id="{773D706F-A39D-5CD2-F332-89EDF0C6F2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2904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70" name="Rectangle 399">
                <a:extLst>
                  <a:ext uri="{FF2B5EF4-FFF2-40B4-BE49-F238E27FC236}">
                    <a16:creationId xmlns:a16="http://schemas.microsoft.com/office/drawing/2014/main" id="{C9CDE2B4-6DB4-7018-75DE-396A1D3A7E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3006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71" name="Rectangle 400">
                <a:extLst>
                  <a:ext uri="{FF2B5EF4-FFF2-40B4-BE49-F238E27FC236}">
                    <a16:creationId xmlns:a16="http://schemas.microsoft.com/office/drawing/2014/main" id="{440AE357-F7A1-BF7B-BAEC-662F48B274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9" y="3155"/>
                <a:ext cx="159" cy="1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2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72" name="Rectangle 401">
                <a:extLst>
                  <a:ext uri="{FF2B5EF4-FFF2-40B4-BE49-F238E27FC236}">
                    <a16:creationId xmlns:a16="http://schemas.microsoft.com/office/drawing/2014/main" id="{31273254-0192-65E0-CFC3-7A690A63A4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3006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73" name="Rectangle 402">
                <a:extLst>
                  <a:ext uri="{FF2B5EF4-FFF2-40B4-BE49-F238E27FC236}">
                    <a16:creationId xmlns:a16="http://schemas.microsoft.com/office/drawing/2014/main" id="{682468BF-91C2-4505-ADA1-854727A557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3006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74" name="Rectangle 403">
                <a:extLst>
                  <a:ext uri="{FF2B5EF4-FFF2-40B4-BE49-F238E27FC236}">
                    <a16:creationId xmlns:a16="http://schemas.microsoft.com/office/drawing/2014/main" id="{91C927AF-3C2E-3A15-9B4F-3D0F18BE8D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3492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75" name="Rectangle 404">
                <a:extLst>
                  <a:ext uri="{FF2B5EF4-FFF2-40B4-BE49-F238E27FC236}">
                    <a16:creationId xmlns:a16="http://schemas.microsoft.com/office/drawing/2014/main" id="{1176C3AF-5605-72E7-14D5-5076624AB9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349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076" name="Rectangle 405">
                <a:extLst>
                  <a:ext uri="{FF2B5EF4-FFF2-40B4-BE49-F238E27FC236}">
                    <a16:creationId xmlns:a16="http://schemas.microsoft.com/office/drawing/2014/main" id="{305DBC5F-AAB6-A4EB-49DB-3C204AC4D0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6" y="349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7" name="Group 607">
              <a:extLst>
                <a:ext uri="{FF2B5EF4-FFF2-40B4-BE49-F238E27FC236}">
                  <a16:creationId xmlns:a16="http://schemas.microsoft.com/office/drawing/2014/main" id="{DFF44A81-382F-31EA-AF9D-4CE6FD9278B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" y="3492"/>
              <a:ext cx="4642" cy="2249"/>
              <a:chOff x="62" y="3492"/>
              <a:chExt cx="4642" cy="2249"/>
            </a:xfrm>
          </p:grpSpPr>
          <p:sp>
            <p:nvSpPr>
              <p:cNvPr id="677" name="Rectangle 407">
                <a:extLst>
                  <a:ext uri="{FF2B5EF4-FFF2-40B4-BE49-F238E27FC236}">
                    <a16:creationId xmlns:a16="http://schemas.microsoft.com/office/drawing/2014/main" id="{68DAFDCA-E098-9D9F-56C4-7DC89593CD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8" y="349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78" name="Rectangle 408">
                <a:extLst>
                  <a:ext uri="{FF2B5EF4-FFF2-40B4-BE49-F238E27FC236}">
                    <a16:creationId xmlns:a16="http://schemas.microsoft.com/office/drawing/2014/main" id="{8BF5940C-0773-0225-7CB8-341B6D29FD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1" y="3492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79" name="Rectangle 409">
                <a:extLst>
                  <a:ext uri="{FF2B5EF4-FFF2-40B4-BE49-F238E27FC236}">
                    <a16:creationId xmlns:a16="http://schemas.microsoft.com/office/drawing/2014/main" id="{C1BC2449-E8E8-6D42-5EA8-24D3A11DCB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2" y="3492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80" name="Rectangle 410">
                <a:extLst>
                  <a:ext uri="{FF2B5EF4-FFF2-40B4-BE49-F238E27FC236}">
                    <a16:creationId xmlns:a16="http://schemas.microsoft.com/office/drawing/2014/main" id="{280DB455-D22B-4B94-1169-C3324E6DC4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4" y="349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81" name="Rectangle 411">
                <a:extLst>
                  <a:ext uri="{FF2B5EF4-FFF2-40B4-BE49-F238E27FC236}">
                    <a16:creationId xmlns:a16="http://schemas.microsoft.com/office/drawing/2014/main" id="{4CBFD232-8598-3E8A-8222-82811BD50F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5" y="3492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82" name="Rectangle 412">
                <a:extLst>
                  <a:ext uri="{FF2B5EF4-FFF2-40B4-BE49-F238E27FC236}">
                    <a16:creationId xmlns:a16="http://schemas.microsoft.com/office/drawing/2014/main" id="{DABE5A54-BA56-4B25-53FE-A4E2D5F549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349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83" name="Rectangle 413">
                <a:extLst>
                  <a:ext uri="{FF2B5EF4-FFF2-40B4-BE49-F238E27FC236}">
                    <a16:creationId xmlns:a16="http://schemas.microsoft.com/office/drawing/2014/main" id="{E10E34B6-13CE-7A17-B0EF-F100E37191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8" y="349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84" name="Rectangle 414">
                <a:extLst>
                  <a:ext uri="{FF2B5EF4-FFF2-40B4-BE49-F238E27FC236}">
                    <a16:creationId xmlns:a16="http://schemas.microsoft.com/office/drawing/2014/main" id="{0E542270-32D8-B555-0C19-6B8329D077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0" y="349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85" name="Rectangle 415">
                <a:extLst>
                  <a:ext uri="{FF2B5EF4-FFF2-40B4-BE49-F238E27FC236}">
                    <a16:creationId xmlns:a16="http://schemas.microsoft.com/office/drawing/2014/main" id="{D7D4B99F-AFFB-7065-49BC-D41A4A6ED0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33" y="3492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86" name="Rectangle 416">
                <a:extLst>
                  <a:ext uri="{FF2B5EF4-FFF2-40B4-BE49-F238E27FC236}">
                    <a16:creationId xmlns:a16="http://schemas.microsoft.com/office/drawing/2014/main" id="{FB07CAF5-CFA9-F136-AEB8-959CBA43E6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4" y="3492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87" name="Rectangle 417">
                <a:extLst>
                  <a:ext uri="{FF2B5EF4-FFF2-40B4-BE49-F238E27FC236}">
                    <a16:creationId xmlns:a16="http://schemas.microsoft.com/office/drawing/2014/main" id="{F149CADE-F261-4DDC-FF67-3CAC3D4F7E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7" y="349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88" name="Rectangle 418">
                <a:extLst>
                  <a:ext uri="{FF2B5EF4-FFF2-40B4-BE49-F238E27FC236}">
                    <a16:creationId xmlns:a16="http://schemas.microsoft.com/office/drawing/2014/main" id="{84A30470-5E32-6483-0B45-8047FA395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7" y="3492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89" name="Rectangle 419">
                <a:extLst>
                  <a:ext uri="{FF2B5EF4-FFF2-40B4-BE49-F238E27FC236}">
                    <a16:creationId xmlns:a16="http://schemas.microsoft.com/office/drawing/2014/main" id="{0BAA43D9-C469-0B1B-1E24-E5EC124B36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349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90" name="Rectangle 420">
                <a:extLst>
                  <a:ext uri="{FF2B5EF4-FFF2-40B4-BE49-F238E27FC236}">
                    <a16:creationId xmlns:a16="http://schemas.microsoft.com/office/drawing/2014/main" id="{91CFD134-6D68-BF30-FF6F-B776713A82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10" y="349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91" name="Rectangle 421">
                <a:extLst>
                  <a:ext uri="{FF2B5EF4-FFF2-40B4-BE49-F238E27FC236}">
                    <a16:creationId xmlns:a16="http://schemas.microsoft.com/office/drawing/2014/main" id="{11A11121-523D-D3E9-E495-01536F420E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2" y="3492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92" name="Rectangle 422">
                <a:extLst>
                  <a:ext uri="{FF2B5EF4-FFF2-40B4-BE49-F238E27FC236}">
                    <a16:creationId xmlns:a16="http://schemas.microsoft.com/office/drawing/2014/main" id="{BA50D386-8629-C57A-F11B-6819602E58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5" y="3492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93" name="Rectangle 423">
                <a:extLst>
                  <a:ext uri="{FF2B5EF4-FFF2-40B4-BE49-F238E27FC236}">
                    <a16:creationId xmlns:a16="http://schemas.microsoft.com/office/drawing/2014/main" id="{82E787DF-13D0-0A91-17B3-58E93376D0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37" y="3492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94" name="Rectangle 424">
                <a:extLst>
                  <a:ext uri="{FF2B5EF4-FFF2-40B4-BE49-F238E27FC236}">
                    <a16:creationId xmlns:a16="http://schemas.microsoft.com/office/drawing/2014/main" id="{50EE28BD-36EC-2A18-8727-FF1459E284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9" y="3492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95" name="Rectangle 425">
                <a:extLst>
                  <a:ext uri="{FF2B5EF4-FFF2-40B4-BE49-F238E27FC236}">
                    <a16:creationId xmlns:a16="http://schemas.microsoft.com/office/drawing/2014/main" id="{F82C9233-4954-5581-B63D-08BF587775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3515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96" name="Rectangle 426">
                <a:extLst>
                  <a:ext uri="{FF2B5EF4-FFF2-40B4-BE49-F238E27FC236}">
                    <a16:creationId xmlns:a16="http://schemas.microsoft.com/office/drawing/2014/main" id="{23E3F658-975B-262D-4E6C-8C25D8C40D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3" y="360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97" name="Rectangle 427">
                <a:extLst>
                  <a:ext uri="{FF2B5EF4-FFF2-40B4-BE49-F238E27FC236}">
                    <a16:creationId xmlns:a16="http://schemas.microsoft.com/office/drawing/2014/main" id="{F1CA0EFC-902E-8947-83FB-19FDD43E13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3515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98" name="Rectangle 428">
                <a:extLst>
                  <a:ext uri="{FF2B5EF4-FFF2-40B4-BE49-F238E27FC236}">
                    <a16:creationId xmlns:a16="http://schemas.microsoft.com/office/drawing/2014/main" id="{1397D36D-BD29-45D4-2EC4-2B0E27D32D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7" y="360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99" name="Rectangle 429">
                <a:extLst>
                  <a:ext uri="{FF2B5EF4-FFF2-40B4-BE49-F238E27FC236}">
                    <a16:creationId xmlns:a16="http://schemas.microsoft.com/office/drawing/2014/main" id="{BE095179-9CA3-FAFF-2C5F-9188B4252D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62" y="360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00" name="Rectangle 430">
                <a:extLst>
                  <a:ext uri="{FF2B5EF4-FFF2-40B4-BE49-F238E27FC236}">
                    <a16:creationId xmlns:a16="http://schemas.microsoft.com/office/drawing/2014/main" id="{AE6DA394-B1A9-C3FE-A795-AE47CE361F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7" y="360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01" name="Rectangle 431">
                <a:extLst>
                  <a:ext uri="{FF2B5EF4-FFF2-40B4-BE49-F238E27FC236}">
                    <a16:creationId xmlns:a16="http://schemas.microsoft.com/office/drawing/2014/main" id="{5D621854-7228-E0D1-1681-D1775FDAE3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71" y="360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02" name="Rectangle 432">
                <a:extLst>
                  <a:ext uri="{FF2B5EF4-FFF2-40B4-BE49-F238E27FC236}">
                    <a16:creationId xmlns:a16="http://schemas.microsoft.com/office/drawing/2014/main" id="{9D112882-751A-6C5F-3B90-DC96B66385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76" y="360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03" name="Rectangle 433">
                <a:extLst>
                  <a:ext uri="{FF2B5EF4-FFF2-40B4-BE49-F238E27FC236}">
                    <a16:creationId xmlns:a16="http://schemas.microsoft.com/office/drawing/2014/main" id="{E3A45783-7938-F038-4003-11CFB8FE2C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3" y="360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04" name="Rectangle 434">
                <a:extLst>
                  <a:ext uri="{FF2B5EF4-FFF2-40B4-BE49-F238E27FC236}">
                    <a16:creationId xmlns:a16="http://schemas.microsoft.com/office/drawing/2014/main" id="{247859DE-C01A-520E-EB75-2A475BFF91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58" y="3601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05" name="Rectangle 435">
                <a:extLst>
                  <a:ext uri="{FF2B5EF4-FFF2-40B4-BE49-F238E27FC236}">
                    <a16:creationId xmlns:a16="http://schemas.microsoft.com/office/drawing/2014/main" id="{2043898F-600D-292C-9447-7AABA7A602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3515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06" name="Rectangle 436">
                <a:extLst>
                  <a:ext uri="{FF2B5EF4-FFF2-40B4-BE49-F238E27FC236}">
                    <a16:creationId xmlns:a16="http://schemas.microsoft.com/office/drawing/2014/main" id="{38320242-DA95-5255-D7AE-5AF998B36D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07" name="Rectangle 437">
                <a:extLst>
                  <a:ext uri="{FF2B5EF4-FFF2-40B4-BE49-F238E27FC236}">
                    <a16:creationId xmlns:a16="http://schemas.microsoft.com/office/drawing/2014/main" id="{7FCC5848-E141-27A2-6BB8-8F795090BA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08" name="Rectangle 438">
                <a:extLst>
                  <a:ext uri="{FF2B5EF4-FFF2-40B4-BE49-F238E27FC236}">
                    <a16:creationId xmlns:a16="http://schemas.microsoft.com/office/drawing/2014/main" id="{4433779D-911A-B69A-6D0D-B6735B442B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1" y="3805"/>
                <a:ext cx="91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709" name="Rectangle 439">
                <a:extLst>
                  <a:ext uri="{FF2B5EF4-FFF2-40B4-BE49-F238E27FC236}">
                    <a16:creationId xmlns:a16="http://schemas.microsoft.com/office/drawing/2014/main" id="{7BE41689-41F1-8208-E38D-39E5DD30E2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0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10" name="Rectangle 440">
                <a:extLst>
                  <a:ext uri="{FF2B5EF4-FFF2-40B4-BE49-F238E27FC236}">
                    <a16:creationId xmlns:a16="http://schemas.microsoft.com/office/drawing/2014/main" id="{AD8AAE0E-46EC-CA0F-1020-57D45F6DA9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11" name="Rectangle 441">
                <a:extLst>
                  <a:ext uri="{FF2B5EF4-FFF2-40B4-BE49-F238E27FC236}">
                    <a16:creationId xmlns:a16="http://schemas.microsoft.com/office/drawing/2014/main" id="{5E97C1A3-CF00-B102-C924-73A9ADD0E9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9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12" name="Rectangle 442">
                <a:extLst>
                  <a:ext uri="{FF2B5EF4-FFF2-40B4-BE49-F238E27FC236}">
                    <a16:creationId xmlns:a16="http://schemas.microsoft.com/office/drawing/2014/main" id="{2D8232EB-BBD7-3163-26B8-878DF23E3E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3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13" name="Rectangle 443">
                <a:extLst>
                  <a:ext uri="{FF2B5EF4-FFF2-40B4-BE49-F238E27FC236}">
                    <a16:creationId xmlns:a16="http://schemas.microsoft.com/office/drawing/2014/main" id="{AF05E262-BE22-FAE6-848D-CD26295663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48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14" name="Rectangle 444">
                <a:extLst>
                  <a:ext uri="{FF2B5EF4-FFF2-40B4-BE49-F238E27FC236}">
                    <a16:creationId xmlns:a16="http://schemas.microsoft.com/office/drawing/2014/main" id="{C5216EB5-70A9-873B-CE2A-57A9814AFD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3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15" name="Rectangle 445">
                <a:extLst>
                  <a:ext uri="{FF2B5EF4-FFF2-40B4-BE49-F238E27FC236}">
                    <a16:creationId xmlns:a16="http://schemas.microsoft.com/office/drawing/2014/main" id="{4D53AD4F-5B21-3124-EF9B-E9C21ACFF8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7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16" name="Rectangle 446">
                <a:extLst>
                  <a:ext uri="{FF2B5EF4-FFF2-40B4-BE49-F238E27FC236}">
                    <a16:creationId xmlns:a16="http://schemas.microsoft.com/office/drawing/2014/main" id="{41517BED-AFE8-75BE-2AB1-AF00F501A2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62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17" name="Rectangle 447">
                <a:extLst>
                  <a:ext uri="{FF2B5EF4-FFF2-40B4-BE49-F238E27FC236}">
                    <a16:creationId xmlns:a16="http://schemas.microsoft.com/office/drawing/2014/main" id="{D5908648-2E5F-0A0D-9A5F-45FF29094C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34" y="3802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18" name="Rectangle 448">
                <a:extLst>
                  <a:ext uri="{FF2B5EF4-FFF2-40B4-BE49-F238E27FC236}">
                    <a16:creationId xmlns:a16="http://schemas.microsoft.com/office/drawing/2014/main" id="{9ECAB0AE-D5C4-48F2-C15D-C8D9A6F370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380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19" name="Rectangle 449">
                <a:extLst>
                  <a:ext uri="{FF2B5EF4-FFF2-40B4-BE49-F238E27FC236}">
                    <a16:creationId xmlns:a16="http://schemas.microsoft.com/office/drawing/2014/main" id="{232B1335-3CD9-0507-62AA-14AC0567C6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380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20" name="Rectangle 450">
                <a:extLst>
                  <a:ext uri="{FF2B5EF4-FFF2-40B4-BE49-F238E27FC236}">
                    <a16:creationId xmlns:a16="http://schemas.microsoft.com/office/drawing/2014/main" id="{963ABA83-D7F9-34F8-41C8-B2F359BBA9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0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21" name="Rectangle 451">
                <a:extLst>
                  <a:ext uri="{FF2B5EF4-FFF2-40B4-BE49-F238E27FC236}">
                    <a16:creationId xmlns:a16="http://schemas.microsoft.com/office/drawing/2014/main" id="{83016427-026B-5D2C-63ED-3D6FE03D85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5" y="3805"/>
                <a:ext cx="72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722" name="Rectangle 452">
                <a:extLst>
                  <a:ext uri="{FF2B5EF4-FFF2-40B4-BE49-F238E27FC236}">
                    <a16:creationId xmlns:a16="http://schemas.microsoft.com/office/drawing/2014/main" id="{E7EC50BC-B0A9-AB20-5492-667B82658D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0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23" name="Rectangle 453">
                <a:extLst>
                  <a:ext uri="{FF2B5EF4-FFF2-40B4-BE49-F238E27FC236}">
                    <a16:creationId xmlns:a16="http://schemas.microsoft.com/office/drawing/2014/main" id="{0401FC02-9D4A-5C9D-3BA2-A923131827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44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24" name="Rectangle 454">
                <a:extLst>
                  <a:ext uri="{FF2B5EF4-FFF2-40B4-BE49-F238E27FC236}">
                    <a16:creationId xmlns:a16="http://schemas.microsoft.com/office/drawing/2014/main" id="{165469D8-1080-F8F0-D81C-975B5A9FFD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$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25" name="Rectangle 455">
                <a:extLst>
                  <a:ext uri="{FF2B5EF4-FFF2-40B4-BE49-F238E27FC236}">
                    <a16:creationId xmlns:a16="http://schemas.microsoft.com/office/drawing/2014/main" id="{2C94C20A-4A4C-11DA-FB14-891002522B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3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26" name="Rectangle 456">
                <a:extLst>
                  <a:ext uri="{FF2B5EF4-FFF2-40B4-BE49-F238E27FC236}">
                    <a16:creationId xmlns:a16="http://schemas.microsoft.com/office/drawing/2014/main" id="{960D59A4-AD9E-0388-A3DB-6780BEA992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58" y="3805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27" name="Rectangle 457">
                <a:extLst>
                  <a:ext uri="{FF2B5EF4-FFF2-40B4-BE49-F238E27FC236}">
                    <a16:creationId xmlns:a16="http://schemas.microsoft.com/office/drawing/2014/main" id="{091214EA-F197-5735-1796-2CB6E5F251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3923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28" name="Rectangle 458">
                <a:extLst>
                  <a:ext uri="{FF2B5EF4-FFF2-40B4-BE49-F238E27FC236}">
                    <a16:creationId xmlns:a16="http://schemas.microsoft.com/office/drawing/2014/main" id="{FA0C494D-3459-A823-55A8-C08D090CA2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09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29" name="Rectangle 459">
                <a:extLst>
                  <a:ext uri="{FF2B5EF4-FFF2-40B4-BE49-F238E27FC236}">
                    <a16:creationId xmlns:a16="http://schemas.microsoft.com/office/drawing/2014/main" id="{25E71067-CECB-F57B-2A6F-773365E49A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30" name="Rectangle 460">
                <a:extLst>
                  <a:ext uri="{FF2B5EF4-FFF2-40B4-BE49-F238E27FC236}">
                    <a16:creationId xmlns:a16="http://schemas.microsoft.com/office/drawing/2014/main" id="{5F763CBD-EA93-49D0-BD0E-564AE40173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31" name="Rectangle 461">
                <a:extLst>
                  <a:ext uri="{FF2B5EF4-FFF2-40B4-BE49-F238E27FC236}">
                    <a16:creationId xmlns:a16="http://schemas.microsoft.com/office/drawing/2014/main" id="{0DFCC740-CB36-392E-C373-7002734822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32" name="Rectangle 462">
                <a:extLst>
                  <a:ext uri="{FF2B5EF4-FFF2-40B4-BE49-F238E27FC236}">
                    <a16:creationId xmlns:a16="http://schemas.microsoft.com/office/drawing/2014/main" id="{37C4D158-A4C1-5CE5-FE96-DBFC38813E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9" y="4002"/>
                <a:ext cx="145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33" name="Rectangle 463">
                <a:extLst>
                  <a:ext uri="{FF2B5EF4-FFF2-40B4-BE49-F238E27FC236}">
                    <a16:creationId xmlns:a16="http://schemas.microsoft.com/office/drawing/2014/main" id="{606466E1-D0DD-86A6-1B39-181911C0C1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34" name="Rectangle 464">
                <a:extLst>
                  <a:ext uri="{FF2B5EF4-FFF2-40B4-BE49-F238E27FC236}">
                    <a16:creationId xmlns:a16="http://schemas.microsoft.com/office/drawing/2014/main" id="{D8663E1E-CD71-D6D1-B548-C03739FD97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35" name="Rectangle 465">
                <a:extLst>
                  <a:ext uri="{FF2B5EF4-FFF2-40B4-BE49-F238E27FC236}">
                    <a16:creationId xmlns:a16="http://schemas.microsoft.com/office/drawing/2014/main" id="{F24EFC1D-4CA6-F3D3-569A-F87F955551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36" name="Rectangle 466">
                <a:extLst>
                  <a:ext uri="{FF2B5EF4-FFF2-40B4-BE49-F238E27FC236}">
                    <a16:creationId xmlns:a16="http://schemas.microsoft.com/office/drawing/2014/main" id="{E8E110FC-CDA9-DB80-1EF6-9BAD5D6C376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37" name="Rectangle 467">
                <a:extLst>
                  <a:ext uri="{FF2B5EF4-FFF2-40B4-BE49-F238E27FC236}">
                    <a16:creationId xmlns:a16="http://schemas.microsoft.com/office/drawing/2014/main" id="{39D17A3D-2FCA-6EFC-0785-85E213E20E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38" name="Rectangle 468">
                <a:extLst>
                  <a:ext uri="{FF2B5EF4-FFF2-40B4-BE49-F238E27FC236}">
                    <a16:creationId xmlns:a16="http://schemas.microsoft.com/office/drawing/2014/main" id="{FFE4964A-6C6C-33E4-B551-F3548EA2E3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39" name="Rectangle 469">
                <a:extLst>
                  <a:ext uri="{FF2B5EF4-FFF2-40B4-BE49-F238E27FC236}">
                    <a16:creationId xmlns:a16="http://schemas.microsoft.com/office/drawing/2014/main" id="{B8698880-9D53-15E1-16C2-83B6C27300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9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40" name="Rectangle 470">
                <a:extLst>
                  <a:ext uri="{FF2B5EF4-FFF2-40B4-BE49-F238E27FC236}">
                    <a16:creationId xmlns:a16="http://schemas.microsoft.com/office/drawing/2014/main" id="{87CAE258-0807-6E61-6AEF-E8DD4C04EA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41" name="Rectangle 471">
                <a:extLst>
                  <a:ext uri="{FF2B5EF4-FFF2-40B4-BE49-F238E27FC236}">
                    <a16:creationId xmlns:a16="http://schemas.microsoft.com/office/drawing/2014/main" id="{70512D8E-E161-E82E-D3C5-F420E0A2C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42" name="Rectangle 472">
                <a:extLst>
                  <a:ext uri="{FF2B5EF4-FFF2-40B4-BE49-F238E27FC236}">
                    <a16:creationId xmlns:a16="http://schemas.microsoft.com/office/drawing/2014/main" id="{4CA44F0F-694F-0258-C950-94C3141142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43" name="Rectangle 473">
                <a:extLst>
                  <a:ext uri="{FF2B5EF4-FFF2-40B4-BE49-F238E27FC236}">
                    <a16:creationId xmlns:a16="http://schemas.microsoft.com/office/drawing/2014/main" id="{D0F351FF-A1DF-1CC3-E2A9-93C3AA4260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44" name="Rectangle 474">
                <a:extLst>
                  <a:ext uri="{FF2B5EF4-FFF2-40B4-BE49-F238E27FC236}">
                    <a16:creationId xmlns:a16="http://schemas.microsoft.com/office/drawing/2014/main" id="{14E1D78E-8EE3-D60A-1BBD-A76371AAA4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45" name="Rectangle 475">
                <a:extLst>
                  <a:ext uri="{FF2B5EF4-FFF2-40B4-BE49-F238E27FC236}">
                    <a16:creationId xmlns:a16="http://schemas.microsoft.com/office/drawing/2014/main" id="{E9D34719-D5B3-F1EE-5617-66E0D144BE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46" name="Rectangle 476">
                <a:extLst>
                  <a:ext uri="{FF2B5EF4-FFF2-40B4-BE49-F238E27FC236}">
                    <a16:creationId xmlns:a16="http://schemas.microsoft.com/office/drawing/2014/main" id="{ABD15E2C-8D1C-5B96-382F-A43D928E4B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1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47" name="Rectangle 477">
                <a:extLst>
                  <a:ext uri="{FF2B5EF4-FFF2-40B4-BE49-F238E27FC236}">
                    <a16:creationId xmlns:a16="http://schemas.microsoft.com/office/drawing/2014/main" id="{562079B1-E3EB-9255-E0AA-FD71AE06A4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48" name="Rectangle 478">
                <a:extLst>
                  <a:ext uri="{FF2B5EF4-FFF2-40B4-BE49-F238E27FC236}">
                    <a16:creationId xmlns:a16="http://schemas.microsoft.com/office/drawing/2014/main" id="{647276ED-D726-D444-AEE8-7D46ACF089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4009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49" name="Rectangle 479">
                <a:extLst>
                  <a:ext uri="{FF2B5EF4-FFF2-40B4-BE49-F238E27FC236}">
                    <a16:creationId xmlns:a16="http://schemas.microsoft.com/office/drawing/2014/main" id="{5BFC9F59-C293-8C26-367D-F495240CED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3923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50" name="Rectangle 480">
                <a:extLst>
                  <a:ext uri="{FF2B5EF4-FFF2-40B4-BE49-F238E27FC236}">
                    <a16:creationId xmlns:a16="http://schemas.microsoft.com/office/drawing/2014/main" id="{BC3D6E8F-7CFC-8CC1-4D1F-AB5B3896BC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4127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51" name="Rectangle 481">
                <a:extLst>
                  <a:ext uri="{FF2B5EF4-FFF2-40B4-BE49-F238E27FC236}">
                    <a16:creationId xmlns:a16="http://schemas.microsoft.com/office/drawing/2014/main" id="{B8E1ACC8-479A-F89F-471D-1BC77B0A63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8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52" name="Rectangle 482">
                <a:extLst>
                  <a:ext uri="{FF2B5EF4-FFF2-40B4-BE49-F238E27FC236}">
                    <a16:creationId xmlns:a16="http://schemas.microsoft.com/office/drawing/2014/main" id="{565CDBF5-8BD7-106D-3DD4-66DECE02EC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53" name="Rectangle 483">
                <a:extLst>
                  <a:ext uri="{FF2B5EF4-FFF2-40B4-BE49-F238E27FC236}">
                    <a16:creationId xmlns:a16="http://schemas.microsoft.com/office/drawing/2014/main" id="{568A3706-6ABF-8BA0-CEB2-E0B311E72B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54" name="Rectangle 484">
                <a:extLst>
                  <a:ext uri="{FF2B5EF4-FFF2-40B4-BE49-F238E27FC236}">
                    <a16:creationId xmlns:a16="http://schemas.microsoft.com/office/drawing/2014/main" id="{30858860-8151-ACD4-DD01-5028C94427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55" name="Rectangle 485">
                <a:extLst>
                  <a:ext uri="{FF2B5EF4-FFF2-40B4-BE49-F238E27FC236}">
                    <a16:creationId xmlns:a16="http://schemas.microsoft.com/office/drawing/2014/main" id="{B1EE9D1E-92FB-7D40-D56D-0F31432B4D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7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56" name="Rectangle 486">
                <a:extLst>
                  <a:ext uri="{FF2B5EF4-FFF2-40B4-BE49-F238E27FC236}">
                    <a16:creationId xmlns:a16="http://schemas.microsoft.com/office/drawing/2014/main" id="{D21F0571-F2C6-FAFF-007D-0CE683CE7C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57" name="Rectangle 487">
                <a:extLst>
                  <a:ext uri="{FF2B5EF4-FFF2-40B4-BE49-F238E27FC236}">
                    <a16:creationId xmlns:a16="http://schemas.microsoft.com/office/drawing/2014/main" id="{81835929-7269-2899-C243-CB36B58B8E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58" name="Rectangle 488">
                <a:extLst>
                  <a:ext uri="{FF2B5EF4-FFF2-40B4-BE49-F238E27FC236}">
                    <a16:creationId xmlns:a16="http://schemas.microsoft.com/office/drawing/2014/main" id="{3A572211-04A5-8F9D-E9B5-7E64ABE7EB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4127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59" name="Rectangle 489">
                <a:extLst>
                  <a:ext uri="{FF2B5EF4-FFF2-40B4-BE49-F238E27FC236}">
                    <a16:creationId xmlns:a16="http://schemas.microsoft.com/office/drawing/2014/main" id="{242FDAF0-30B6-C60C-BED6-C902304420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60" name="Rectangle 490">
                <a:extLst>
                  <a:ext uri="{FF2B5EF4-FFF2-40B4-BE49-F238E27FC236}">
                    <a16:creationId xmlns:a16="http://schemas.microsoft.com/office/drawing/2014/main" id="{1C6F351D-9EAC-5ED2-9229-81D8B9DD8D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61" name="Rectangle 491">
                <a:extLst>
                  <a:ext uri="{FF2B5EF4-FFF2-40B4-BE49-F238E27FC236}">
                    <a16:creationId xmlns:a16="http://schemas.microsoft.com/office/drawing/2014/main" id="{D1421F01-1D90-6943-1669-8ECD866D83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62" name="Rectangle 492">
                <a:extLst>
                  <a:ext uri="{FF2B5EF4-FFF2-40B4-BE49-F238E27FC236}">
                    <a16:creationId xmlns:a16="http://schemas.microsoft.com/office/drawing/2014/main" id="{9B87C584-F451-7887-36FD-466A54CF77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63" name="Rectangle 493">
                <a:extLst>
                  <a:ext uri="{FF2B5EF4-FFF2-40B4-BE49-F238E27FC236}">
                    <a16:creationId xmlns:a16="http://schemas.microsoft.com/office/drawing/2014/main" id="{7F355E4E-2CD6-0792-27BD-8796871546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34" y="4226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64" name="Rectangle 494">
                <a:extLst>
                  <a:ext uri="{FF2B5EF4-FFF2-40B4-BE49-F238E27FC236}">
                    <a16:creationId xmlns:a16="http://schemas.microsoft.com/office/drawing/2014/main" id="{F71E2B94-560E-5AA3-ADC6-C1B5D4C5F1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65" name="Rectangle 495">
                <a:extLst>
                  <a:ext uri="{FF2B5EF4-FFF2-40B4-BE49-F238E27FC236}">
                    <a16:creationId xmlns:a16="http://schemas.microsoft.com/office/drawing/2014/main" id="{20849024-7CF8-826B-7910-7701C28E23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66" name="Rectangle 496">
                <a:extLst>
                  <a:ext uri="{FF2B5EF4-FFF2-40B4-BE49-F238E27FC236}">
                    <a16:creationId xmlns:a16="http://schemas.microsoft.com/office/drawing/2014/main" id="{2E8687C3-BA02-325D-9015-7935C752D3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67" name="Rectangle 497">
                <a:extLst>
                  <a:ext uri="{FF2B5EF4-FFF2-40B4-BE49-F238E27FC236}">
                    <a16:creationId xmlns:a16="http://schemas.microsoft.com/office/drawing/2014/main" id="{15956F4C-4306-D9CC-2809-319B9B9FE5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68" name="Rectangle 498">
                <a:extLst>
                  <a:ext uri="{FF2B5EF4-FFF2-40B4-BE49-F238E27FC236}">
                    <a16:creationId xmlns:a16="http://schemas.microsoft.com/office/drawing/2014/main" id="{AA80C266-B170-DA44-7719-63225516F8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69" name="Rectangle 499">
                <a:extLst>
                  <a:ext uri="{FF2B5EF4-FFF2-40B4-BE49-F238E27FC236}">
                    <a16:creationId xmlns:a16="http://schemas.microsoft.com/office/drawing/2014/main" id="{9D13747E-54FE-C207-42F4-B8725D9ABF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70" name="Rectangle 500">
                <a:extLst>
                  <a:ext uri="{FF2B5EF4-FFF2-40B4-BE49-F238E27FC236}">
                    <a16:creationId xmlns:a16="http://schemas.microsoft.com/office/drawing/2014/main" id="{5702CAAE-1800-8A2F-505A-A0054CEE39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21" y="4215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71" name="Rectangle 501">
                <a:extLst>
                  <a:ext uri="{FF2B5EF4-FFF2-40B4-BE49-F238E27FC236}">
                    <a16:creationId xmlns:a16="http://schemas.microsoft.com/office/drawing/2014/main" id="{9F43B911-F3CC-C8E0-67D3-BBA42CD6A1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72" name="Rectangle 502">
                <a:extLst>
                  <a:ext uri="{FF2B5EF4-FFF2-40B4-BE49-F238E27FC236}">
                    <a16:creationId xmlns:a16="http://schemas.microsoft.com/office/drawing/2014/main" id="{92E98F81-DFE2-3A16-021E-70CF3219BE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42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73" name="Rectangle 503">
                <a:extLst>
                  <a:ext uri="{FF2B5EF4-FFF2-40B4-BE49-F238E27FC236}">
                    <a16:creationId xmlns:a16="http://schemas.microsoft.com/office/drawing/2014/main" id="{46DDC3D5-A462-B313-45A2-65828CE23D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4127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74" name="Rectangle 504">
                <a:extLst>
                  <a:ext uri="{FF2B5EF4-FFF2-40B4-BE49-F238E27FC236}">
                    <a16:creationId xmlns:a16="http://schemas.microsoft.com/office/drawing/2014/main" id="{6167F290-EFE0-0F1D-FCB0-89A71FC8E5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9" y="4377"/>
                <a:ext cx="159" cy="1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2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75" name="Rectangle 505">
                <a:extLst>
                  <a:ext uri="{FF2B5EF4-FFF2-40B4-BE49-F238E27FC236}">
                    <a16:creationId xmlns:a16="http://schemas.microsoft.com/office/drawing/2014/main" id="{E152772B-5466-4E43-5D71-CF2D261B31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" y="4377"/>
                <a:ext cx="159" cy="1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2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76" name="Rectangle 506">
                <a:extLst>
                  <a:ext uri="{FF2B5EF4-FFF2-40B4-BE49-F238E27FC236}">
                    <a16:creationId xmlns:a16="http://schemas.microsoft.com/office/drawing/2014/main" id="{42CC5F43-6676-FC3E-F269-980E35EBAE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9" y="4479"/>
                <a:ext cx="159" cy="1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2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77" name="Rectangle 507">
                <a:extLst>
                  <a:ext uri="{FF2B5EF4-FFF2-40B4-BE49-F238E27FC236}">
                    <a16:creationId xmlns:a16="http://schemas.microsoft.com/office/drawing/2014/main" id="{CD037D6E-4BE9-895E-C5D8-9F8B97D570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" y="4479"/>
                <a:ext cx="159" cy="1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2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78" name="Rectangle 508">
                <a:extLst>
                  <a:ext uri="{FF2B5EF4-FFF2-40B4-BE49-F238E27FC236}">
                    <a16:creationId xmlns:a16="http://schemas.microsoft.com/office/drawing/2014/main" id="{D9F6F8E3-2AB1-4F7B-5F51-AC47D110F4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" y="4570"/>
                <a:ext cx="42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6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79" name="Rectangle 509">
                <a:extLst>
                  <a:ext uri="{FF2B5EF4-FFF2-40B4-BE49-F238E27FC236}">
                    <a16:creationId xmlns:a16="http://schemas.microsoft.com/office/drawing/2014/main" id="{E8CE9F73-B5E8-3D25-98D0-47AF398D2B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44" y="4570"/>
                <a:ext cx="42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6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80" name="Rectangle 510">
                <a:extLst>
                  <a:ext uri="{FF2B5EF4-FFF2-40B4-BE49-F238E27FC236}">
                    <a16:creationId xmlns:a16="http://schemas.microsoft.com/office/drawing/2014/main" id="{C0536686-3D69-5B13-35F1-8D85430CF3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08" y="4570"/>
                <a:ext cx="42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6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81" name="Rectangle 511">
                <a:extLst>
                  <a:ext uri="{FF2B5EF4-FFF2-40B4-BE49-F238E27FC236}">
                    <a16:creationId xmlns:a16="http://schemas.microsoft.com/office/drawing/2014/main" id="{2E3242A0-2B36-CCA0-70AF-612F0B8AFC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4581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82" name="Rectangle 512">
                <a:extLst>
                  <a:ext uri="{FF2B5EF4-FFF2-40B4-BE49-F238E27FC236}">
                    <a16:creationId xmlns:a16="http://schemas.microsoft.com/office/drawing/2014/main" id="{F1A3A06A-120E-64E1-C010-9E37A58A6B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9" y="4581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83" name="Rectangle 513">
                <a:extLst>
                  <a:ext uri="{FF2B5EF4-FFF2-40B4-BE49-F238E27FC236}">
                    <a16:creationId xmlns:a16="http://schemas.microsoft.com/office/drawing/2014/main" id="{73F8B589-6730-D8B3-802A-C59CE242DA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4581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84" name="Rectangle 514">
                <a:extLst>
                  <a:ext uri="{FF2B5EF4-FFF2-40B4-BE49-F238E27FC236}">
                    <a16:creationId xmlns:a16="http://schemas.microsoft.com/office/drawing/2014/main" id="{512850BA-7362-1245-BB6B-130CA48772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" y="4664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85" name="Rectangle 515">
                <a:extLst>
                  <a:ext uri="{FF2B5EF4-FFF2-40B4-BE49-F238E27FC236}">
                    <a16:creationId xmlns:a16="http://schemas.microsoft.com/office/drawing/2014/main" id="{0C719158-B33C-39D6-4FF8-7ED60FB3B3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" y="4844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86" name="Rectangle 516">
                <a:extLst>
                  <a:ext uri="{FF2B5EF4-FFF2-40B4-BE49-F238E27FC236}">
                    <a16:creationId xmlns:a16="http://schemas.microsoft.com/office/drawing/2014/main" id="{5B6F47AB-5232-B4E8-D224-EA8635D13A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4844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87" name="Rectangle 517">
                <a:extLst>
                  <a:ext uri="{FF2B5EF4-FFF2-40B4-BE49-F238E27FC236}">
                    <a16:creationId xmlns:a16="http://schemas.microsoft.com/office/drawing/2014/main" id="{BF9FE3B6-EA66-4B40-FA5A-B542478FD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6" y="4844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88" name="Rectangle 518">
                <a:extLst>
                  <a:ext uri="{FF2B5EF4-FFF2-40B4-BE49-F238E27FC236}">
                    <a16:creationId xmlns:a16="http://schemas.microsoft.com/office/drawing/2014/main" id="{6180802A-CC75-0028-933E-433632D607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8" y="4844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89" name="Rectangle 519">
                <a:extLst>
                  <a:ext uri="{FF2B5EF4-FFF2-40B4-BE49-F238E27FC236}">
                    <a16:creationId xmlns:a16="http://schemas.microsoft.com/office/drawing/2014/main" id="{50D8CF16-78A5-3F6F-6F9A-007A6ECC0C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51" y="4844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90" name="Rectangle 520">
                <a:extLst>
                  <a:ext uri="{FF2B5EF4-FFF2-40B4-BE49-F238E27FC236}">
                    <a16:creationId xmlns:a16="http://schemas.microsoft.com/office/drawing/2014/main" id="{0B0F9A46-5BC4-58E5-9E67-0D7BA1DEB4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2" y="4844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91" name="Rectangle 521">
                <a:extLst>
                  <a:ext uri="{FF2B5EF4-FFF2-40B4-BE49-F238E27FC236}">
                    <a16:creationId xmlns:a16="http://schemas.microsoft.com/office/drawing/2014/main" id="{DB212A40-153A-0A57-D370-E2925C0C77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64" y="4844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92" name="Rectangle 522">
                <a:extLst>
                  <a:ext uri="{FF2B5EF4-FFF2-40B4-BE49-F238E27FC236}">
                    <a16:creationId xmlns:a16="http://schemas.microsoft.com/office/drawing/2014/main" id="{0424963C-C36E-8F5B-1C82-8631890DFC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27" y="4758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93" name="Rectangle 523">
                <a:extLst>
                  <a:ext uri="{FF2B5EF4-FFF2-40B4-BE49-F238E27FC236}">
                    <a16:creationId xmlns:a16="http://schemas.microsoft.com/office/drawing/2014/main" id="{4D858D21-7C32-2578-26CF-3004566749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5" y="4844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94" name="Rectangle 524">
                <a:extLst>
                  <a:ext uri="{FF2B5EF4-FFF2-40B4-BE49-F238E27FC236}">
                    <a16:creationId xmlns:a16="http://schemas.microsoft.com/office/drawing/2014/main" id="{8110679C-1F40-0E4A-2D20-E2CB8829DB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4844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95" name="Rectangle 525">
                <a:extLst>
                  <a:ext uri="{FF2B5EF4-FFF2-40B4-BE49-F238E27FC236}">
                    <a16:creationId xmlns:a16="http://schemas.microsoft.com/office/drawing/2014/main" id="{D604D18B-91DF-02E3-5268-C7D816EF21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8" y="4844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96" name="Rectangle 526">
                <a:extLst>
                  <a:ext uri="{FF2B5EF4-FFF2-40B4-BE49-F238E27FC236}">
                    <a16:creationId xmlns:a16="http://schemas.microsoft.com/office/drawing/2014/main" id="{5D28151B-A84F-FD2B-7404-FD15E6861D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0" y="4844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97" name="Rectangle 527">
                <a:extLst>
                  <a:ext uri="{FF2B5EF4-FFF2-40B4-BE49-F238E27FC236}">
                    <a16:creationId xmlns:a16="http://schemas.microsoft.com/office/drawing/2014/main" id="{2FD55A62-C2E2-E46B-2E81-3E1A9D75CB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33" y="4844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98" name="Rectangle 528">
                <a:extLst>
                  <a:ext uri="{FF2B5EF4-FFF2-40B4-BE49-F238E27FC236}">
                    <a16:creationId xmlns:a16="http://schemas.microsoft.com/office/drawing/2014/main" id="{B9D06A76-093A-6FEB-9B8C-887C1C3C95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54" y="4844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799" name="Rectangle 529">
                <a:extLst>
                  <a:ext uri="{FF2B5EF4-FFF2-40B4-BE49-F238E27FC236}">
                    <a16:creationId xmlns:a16="http://schemas.microsoft.com/office/drawing/2014/main" id="{30EA534E-1049-6A29-70B4-AB019FDC65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7" y="4844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00" name="Rectangle 530">
                <a:extLst>
                  <a:ext uri="{FF2B5EF4-FFF2-40B4-BE49-F238E27FC236}">
                    <a16:creationId xmlns:a16="http://schemas.microsoft.com/office/drawing/2014/main" id="{18EFD0AA-15CB-CA73-DCBD-2A5AD33A19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7" y="4844"/>
                <a:ext cx="175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SUN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01" name="Rectangle 531">
                <a:extLst>
                  <a:ext uri="{FF2B5EF4-FFF2-40B4-BE49-F238E27FC236}">
                    <a16:creationId xmlns:a16="http://schemas.microsoft.com/office/drawing/2014/main" id="{F01567FE-6DED-DE17-4DC4-8DC5D27A83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4844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MON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02" name="Rectangle 532">
                <a:extLst>
                  <a:ext uri="{FF2B5EF4-FFF2-40B4-BE49-F238E27FC236}">
                    <a16:creationId xmlns:a16="http://schemas.microsoft.com/office/drawing/2014/main" id="{AE8E2FB3-A95C-9C3F-E755-9642FE4E4B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10" y="4844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TUE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03" name="Rectangle 533">
                <a:extLst>
                  <a:ext uri="{FF2B5EF4-FFF2-40B4-BE49-F238E27FC236}">
                    <a16:creationId xmlns:a16="http://schemas.microsoft.com/office/drawing/2014/main" id="{6C5325AB-BD0E-3619-223B-F1D03E2E85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2" y="4844"/>
                <a:ext cx="188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WED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04" name="Rectangle 534">
                <a:extLst>
                  <a:ext uri="{FF2B5EF4-FFF2-40B4-BE49-F238E27FC236}">
                    <a16:creationId xmlns:a16="http://schemas.microsoft.com/office/drawing/2014/main" id="{5CB7467A-9B14-FFD2-BF3E-64C7F463B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5" y="4844"/>
                <a:ext cx="171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THU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05" name="Rectangle 535">
                <a:extLst>
                  <a:ext uri="{FF2B5EF4-FFF2-40B4-BE49-F238E27FC236}">
                    <a16:creationId xmlns:a16="http://schemas.microsoft.com/office/drawing/2014/main" id="{5F1EA30F-BB8B-54AA-4A75-13915EFE2F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37" y="4844"/>
                <a:ext cx="142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FRI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06" name="Rectangle 536">
                <a:extLst>
                  <a:ext uri="{FF2B5EF4-FFF2-40B4-BE49-F238E27FC236}">
                    <a16:creationId xmlns:a16="http://schemas.microsoft.com/office/drawing/2014/main" id="{C81CFB81-CE21-108F-534E-85F1E66809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9" y="4844"/>
                <a:ext cx="167" cy="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8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SAT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07" name="Rectangle 537">
                <a:extLst>
                  <a:ext uri="{FF2B5EF4-FFF2-40B4-BE49-F238E27FC236}">
                    <a16:creationId xmlns:a16="http://schemas.microsoft.com/office/drawing/2014/main" id="{8EECCCAB-3A5B-E038-4AD2-1039DBFBC5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3" y="4664"/>
                <a:ext cx="171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8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 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08" name="Rectangle 538">
                <a:extLst>
                  <a:ext uri="{FF2B5EF4-FFF2-40B4-BE49-F238E27FC236}">
                    <a16:creationId xmlns:a16="http://schemas.microsoft.com/office/drawing/2014/main" id="{A9C8DCC0-11C2-9076-10F4-BA56CD90EC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09" name="Rectangle 539">
                <a:extLst>
                  <a:ext uri="{FF2B5EF4-FFF2-40B4-BE49-F238E27FC236}">
                    <a16:creationId xmlns:a16="http://schemas.microsoft.com/office/drawing/2014/main" id="{32BB267F-9E4D-A8D2-9569-5E28646864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10" name="Rectangle 540">
                <a:extLst>
                  <a:ext uri="{FF2B5EF4-FFF2-40B4-BE49-F238E27FC236}">
                    <a16:creationId xmlns:a16="http://schemas.microsoft.com/office/drawing/2014/main" id="{CDEA5307-7D0F-0580-FBAA-C8BB3A16BE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5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11" name="Rectangle 541">
                <a:extLst>
                  <a:ext uri="{FF2B5EF4-FFF2-40B4-BE49-F238E27FC236}">
                    <a16:creationId xmlns:a16="http://schemas.microsoft.com/office/drawing/2014/main" id="{C4F6AA43-88B4-311C-0C25-46D1A45245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0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12" name="Rectangle 542">
                <a:extLst>
                  <a:ext uri="{FF2B5EF4-FFF2-40B4-BE49-F238E27FC236}">
                    <a16:creationId xmlns:a16="http://schemas.microsoft.com/office/drawing/2014/main" id="{2EEC3AFC-35C1-914E-E3D3-1EEDA7C4E6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4954"/>
                <a:ext cx="72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13" name="Rectangle 543">
                <a:extLst>
                  <a:ext uri="{FF2B5EF4-FFF2-40B4-BE49-F238E27FC236}">
                    <a16:creationId xmlns:a16="http://schemas.microsoft.com/office/drawing/2014/main" id="{6BBBF74C-3792-0104-A8F6-9DE7C8DD05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9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14" name="Rectangle 544">
                <a:extLst>
                  <a:ext uri="{FF2B5EF4-FFF2-40B4-BE49-F238E27FC236}">
                    <a16:creationId xmlns:a16="http://schemas.microsoft.com/office/drawing/2014/main" id="{F8370B6C-18A7-0DB2-7FF0-6C151B968D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3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15" name="Rectangle 545">
                <a:extLst>
                  <a:ext uri="{FF2B5EF4-FFF2-40B4-BE49-F238E27FC236}">
                    <a16:creationId xmlns:a16="http://schemas.microsoft.com/office/drawing/2014/main" id="{BBFBBB74-B441-F2F6-EAC9-B42A778FB9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62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16" name="Rectangle 546">
                <a:extLst>
                  <a:ext uri="{FF2B5EF4-FFF2-40B4-BE49-F238E27FC236}">
                    <a16:creationId xmlns:a16="http://schemas.microsoft.com/office/drawing/2014/main" id="{CE66996F-57A9-7F59-1869-4EE0EB54BC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7" y="4954"/>
                <a:ext cx="72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17" name="Rectangle 547">
                <a:extLst>
                  <a:ext uri="{FF2B5EF4-FFF2-40B4-BE49-F238E27FC236}">
                    <a16:creationId xmlns:a16="http://schemas.microsoft.com/office/drawing/2014/main" id="{25117407-43FE-A866-B465-1DB3D12954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71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18" name="Rectangle 548">
                <a:extLst>
                  <a:ext uri="{FF2B5EF4-FFF2-40B4-BE49-F238E27FC236}">
                    <a16:creationId xmlns:a16="http://schemas.microsoft.com/office/drawing/2014/main" id="{8F73901D-4D62-762B-0DCF-B2F8E83A26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76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19" name="Rectangle 549">
                <a:extLst>
                  <a:ext uri="{FF2B5EF4-FFF2-40B4-BE49-F238E27FC236}">
                    <a16:creationId xmlns:a16="http://schemas.microsoft.com/office/drawing/2014/main" id="{5A67BE4C-17F6-B1AB-2D0F-F2C8054A4E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3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20" name="Rectangle 550">
                <a:extLst>
                  <a:ext uri="{FF2B5EF4-FFF2-40B4-BE49-F238E27FC236}">
                    <a16:creationId xmlns:a16="http://schemas.microsoft.com/office/drawing/2014/main" id="{B726D969-E932-EBA9-5C51-E1D8F784F5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58" y="4954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21" name="Rectangle 551">
                <a:extLst>
                  <a:ext uri="{FF2B5EF4-FFF2-40B4-BE49-F238E27FC236}">
                    <a16:creationId xmlns:a16="http://schemas.microsoft.com/office/drawing/2014/main" id="{D5E38498-5F6D-2ED0-EA7A-51EC445907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22" name="Rectangle 552">
                <a:extLst>
                  <a:ext uri="{FF2B5EF4-FFF2-40B4-BE49-F238E27FC236}">
                    <a16:creationId xmlns:a16="http://schemas.microsoft.com/office/drawing/2014/main" id="{CCC3C787-9A04-D5ED-BD7C-BE44B1BC8A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" y="5157"/>
                <a:ext cx="72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9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823" name="Rectangle 553">
                <a:extLst>
                  <a:ext uri="{FF2B5EF4-FFF2-40B4-BE49-F238E27FC236}">
                    <a16:creationId xmlns:a16="http://schemas.microsoft.com/office/drawing/2014/main" id="{EAB43C6B-F665-2E87-1D66-5DB82AB088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5157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24" name="Rectangle 554">
                <a:extLst>
                  <a:ext uri="{FF2B5EF4-FFF2-40B4-BE49-F238E27FC236}">
                    <a16:creationId xmlns:a16="http://schemas.microsoft.com/office/drawing/2014/main" id="{9BD2C57E-626E-AE6D-F14C-8E767C648F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5157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25" name="Rectangle 555">
                <a:extLst>
                  <a:ext uri="{FF2B5EF4-FFF2-40B4-BE49-F238E27FC236}">
                    <a16:creationId xmlns:a16="http://schemas.microsoft.com/office/drawing/2014/main" id="{1B7AE7B3-6E04-8F1D-B2D1-B4A47C956A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7" y="5157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26" name="Rectangle 556">
                <a:extLst>
                  <a:ext uri="{FF2B5EF4-FFF2-40B4-BE49-F238E27FC236}">
                    <a16:creationId xmlns:a16="http://schemas.microsoft.com/office/drawing/2014/main" id="{EFD508EF-2C92-7F95-CBC5-AEFD9794CE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5157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27" name="Rectangle 557">
                <a:extLst>
                  <a:ext uri="{FF2B5EF4-FFF2-40B4-BE49-F238E27FC236}">
                    <a16:creationId xmlns:a16="http://schemas.microsoft.com/office/drawing/2014/main" id="{472C3F23-A4B9-0EC8-C062-382D9BC009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5157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28" name="Rectangle 558">
                <a:extLst>
                  <a:ext uri="{FF2B5EF4-FFF2-40B4-BE49-F238E27FC236}">
                    <a16:creationId xmlns:a16="http://schemas.microsoft.com/office/drawing/2014/main" id="{AC31B630-5980-F5C3-DF77-5DA658A9E8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48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29" name="Rectangle 559">
                <a:extLst>
                  <a:ext uri="{FF2B5EF4-FFF2-40B4-BE49-F238E27FC236}">
                    <a16:creationId xmlns:a16="http://schemas.microsoft.com/office/drawing/2014/main" id="{13D9EA46-4E1C-9C5F-E942-05E0AA6F9A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53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30" name="Rectangle 560">
                <a:extLst>
                  <a:ext uri="{FF2B5EF4-FFF2-40B4-BE49-F238E27FC236}">
                    <a16:creationId xmlns:a16="http://schemas.microsoft.com/office/drawing/2014/main" id="{D95E3E59-01FD-551A-BBEB-2302EAB83F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7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31" name="Rectangle 561">
                <a:extLst>
                  <a:ext uri="{FF2B5EF4-FFF2-40B4-BE49-F238E27FC236}">
                    <a16:creationId xmlns:a16="http://schemas.microsoft.com/office/drawing/2014/main" id="{145ABB2C-BB83-F1FF-0494-9D3849BA18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62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32" name="Rectangle 562">
                <a:extLst>
                  <a:ext uri="{FF2B5EF4-FFF2-40B4-BE49-F238E27FC236}">
                    <a16:creationId xmlns:a16="http://schemas.microsoft.com/office/drawing/2014/main" id="{356CEC6F-DE2B-E57A-C1D3-A87222E08C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7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33" name="Rectangle 563">
                <a:extLst>
                  <a:ext uri="{FF2B5EF4-FFF2-40B4-BE49-F238E27FC236}">
                    <a16:creationId xmlns:a16="http://schemas.microsoft.com/office/drawing/2014/main" id="{65A7161C-0751-B548-461B-C2FA35F869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5157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834" name="Rectangle 564">
                <a:extLst>
                  <a:ext uri="{FF2B5EF4-FFF2-40B4-BE49-F238E27FC236}">
                    <a16:creationId xmlns:a16="http://schemas.microsoft.com/office/drawing/2014/main" id="{E2154184-A8B6-880D-C1B4-1599BCEC41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5157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35" name="Rectangle 565">
                <a:extLst>
                  <a:ext uri="{FF2B5EF4-FFF2-40B4-BE49-F238E27FC236}">
                    <a16:creationId xmlns:a16="http://schemas.microsoft.com/office/drawing/2014/main" id="{C6426980-1155-75BB-467B-48498BB998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0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36" name="Rectangle 566">
                <a:extLst>
                  <a:ext uri="{FF2B5EF4-FFF2-40B4-BE49-F238E27FC236}">
                    <a16:creationId xmlns:a16="http://schemas.microsoft.com/office/drawing/2014/main" id="{27153C5A-C290-DAB5-3420-D550B90B8D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5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37" name="Rectangle 567">
                <a:extLst>
                  <a:ext uri="{FF2B5EF4-FFF2-40B4-BE49-F238E27FC236}">
                    <a16:creationId xmlns:a16="http://schemas.microsoft.com/office/drawing/2014/main" id="{B9971A91-6840-DF93-6736-5F7D4FE238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0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38" name="Rectangle 568">
                <a:extLst>
                  <a:ext uri="{FF2B5EF4-FFF2-40B4-BE49-F238E27FC236}">
                    <a16:creationId xmlns:a16="http://schemas.microsoft.com/office/drawing/2014/main" id="{5CAFB712-7921-6A0C-F61A-6F2326B94D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44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39" name="Rectangle 569">
                <a:extLst>
                  <a:ext uri="{FF2B5EF4-FFF2-40B4-BE49-F238E27FC236}">
                    <a16:creationId xmlns:a16="http://schemas.microsoft.com/office/drawing/2014/main" id="{AAD06B58-96AF-5233-ED73-C123821F99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49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40" name="Rectangle 570">
                <a:extLst>
                  <a:ext uri="{FF2B5EF4-FFF2-40B4-BE49-F238E27FC236}">
                    <a16:creationId xmlns:a16="http://schemas.microsoft.com/office/drawing/2014/main" id="{4480CDBA-3843-A9D0-1360-ED9F4F89E2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3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41" name="Rectangle 571">
                <a:extLst>
                  <a:ext uri="{FF2B5EF4-FFF2-40B4-BE49-F238E27FC236}">
                    <a16:creationId xmlns:a16="http://schemas.microsoft.com/office/drawing/2014/main" id="{70BBC2D3-18E7-BED1-C170-42BF4EE712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58" y="5157"/>
                <a:ext cx="142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42" name="Rectangle 572">
                <a:extLst>
                  <a:ext uri="{FF2B5EF4-FFF2-40B4-BE49-F238E27FC236}">
                    <a16:creationId xmlns:a16="http://schemas.microsoft.com/office/drawing/2014/main" id="{4DD60AC7-5B47-78A5-8F3B-7ED103D005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8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43" name="Rectangle 573">
                <a:extLst>
                  <a:ext uri="{FF2B5EF4-FFF2-40B4-BE49-F238E27FC236}">
                    <a16:creationId xmlns:a16="http://schemas.microsoft.com/office/drawing/2014/main" id="{1407B653-0527-C57F-D60D-00C4575F05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44" name="Rectangle 574">
                <a:extLst>
                  <a:ext uri="{FF2B5EF4-FFF2-40B4-BE49-F238E27FC236}">
                    <a16:creationId xmlns:a16="http://schemas.microsoft.com/office/drawing/2014/main" id="{A93E1F79-C31D-C592-FFDB-D77F285DD8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45" name="Rectangle 575">
                <a:extLst>
                  <a:ext uri="{FF2B5EF4-FFF2-40B4-BE49-F238E27FC236}">
                    <a16:creationId xmlns:a16="http://schemas.microsoft.com/office/drawing/2014/main" id="{561F4BFD-AA97-7154-0324-514F259D6E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46" name="Rectangle 576">
                <a:extLst>
                  <a:ext uri="{FF2B5EF4-FFF2-40B4-BE49-F238E27FC236}">
                    <a16:creationId xmlns:a16="http://schemas.microsoft.com/office/drawing/2014/main" id="{57E65D36-444F-8EAA-A408-E87AEDBC3D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0" y="5353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47" name="Rectangle 577">
                <a:extLst>
                  <a:ext uri="{FF2B5EF4-FFF2-40B4-BE49-F238E27FC236}">
                    <a16:creationId xmlns:a16="http://schemas.microsoft.com/office/drawing/2014/main" id="{27AE3B77-2522-B882-1EFB-434610CDBB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48" name="Rectangle 578">
                <a:extLst>
                  <a:ext uri="{FF2B5EF4-FFF2-40B4-BE49-F238E27FC236}">
                    <a16:creationId xmlns:a16="http://schemas.microsoft.com/office/drawing/2014/main" id="{60C03B2F-15D7-A238-25B9-E9F46DAD23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49" name="Rectangle 579">
                <a:extLst>
                  <a:ext uri="{FF2B5EF4-FFF2-40B4-BE49-F238E27FC236}">
                    <a16:creationId xmlns:a16="http://schemas.microsoft.com/office/drawing/2014/main" id="{C9378A8E-2F3E-1249-DC81-B72FE9BED2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50" name="Rectangle 580">
                <a:extLst>
                  <a:ext uri="{FF2B5EF4-FFF2-40B4-BE49-F238E27FC236}">
                    <a16:creationId xmlns:a16="http://schemas.microsoft.com/office/drawing/2014/main" id="{CD70492D-153C-A9DE-A47E-76CE28E11D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51" name="Rectangle 581">
                <a:extLst>
                  <a:ext uri="{FF2B5EF4-FFF2-40B4-BE49-F238E27FC236}">
                    <a16:creationId xmlns:a16="http://schemas.microsoft.com/office/drawing/2014/main" id="{1CE13EB8-004D-D07A-3FA6-E92E5E44D7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52" name="Rectangle 582">
                <a:extLst>
                  <a:ext uri="{FF2B5EF4-FFF2-40B4-BE49-F238E27FC236}">
                    <a16:creationId xmlns:a16="http://schemas.microsoft.com/office/drawing/2014/main" id="{4CBAB6A1-8D56-5C9F-0FDC-A064A6512B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53" name="Rectangle 583">
                <a:extLst>
                  <a:ext uri="{FF2B5EF4-FFF2-40B4-BE49-F238E27FC236}">
                    <a16:creationId xmlns:a16="http://schemas.microsoft.com/office/drawing/2014/main" id="{DC560829-9530-BB10-FD17-4BD27EA243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34" y="5353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54" name="Rectangle 584">
                <a:extLst>
                  <a:ext uri="{FF2B5EF4-FFF2-40B4-BE49-F238E27FC236}">
                    <a16:creationId xmlns:a16="http://schemas.microsoft.com/office/drawing/2014/main" id="{1A3A1049-9559-0A6C-019D-CA0AE37E4D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55" name="Rectangle 585">
                <a:extLst>
                  <a:ext uri="{FF2B5EF4-FFF2-40B4-BE49-F238E27FC236}">
                    <a16:creationId xmlns:a16="http://schemas.microsoft.com/office/drawing/2014/main" id="{EAFCEE14-DAA0-3B20-7DCA-EE1D9A8D05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56" name="Rectangle 586">
                <a:extLst>
                  <a:ext uri="{FF2B5EF4-FFF2-40B4-BE49-F238E27FC236}">
                    <a16:creationId xmlns:a16="http://schemas.microsoft.com/office/drawing/2014/main" id="{525D8C3C-9364-BC45-84A6-07F617060C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57" name="Rectangle 587">
                <a:extLst>
                  <a:ext uri="{FF2B5EF4-FFF2-40B4-BE49-F238E27FC236}">
                    <a16:creationId xmlns:a16="http://schemas.microsoft.com/office/drawing/2014/main" id="{737B1688-5434-BC39-9F3D-87122ED5F3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58" name="Rectangle 588">
                <a:extLst>
                  <a:ext uri="{FF2B5EF4-FFF2-40B4-BE49-F238E27FC236}">
                    <a16:creationId xmlns:a16="http://schemas.microsoft.com/office/drawing/2014/main" id="{AF82BD5A-E6AB-EA5B-967E-9EBD978B09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59" name="Rectangle 589">
                <a:extLst>
                  <a:ext uri="{FF2B5EF4-FFF2-40B4-BE49-F238E27FC236}">
                    <a16:creationId xmlns:a16="http://schemas.microsoft.com/office/drawing/2014/main" id="{5493B657-7417-9CBF-B0EF-104495BF27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60" name="Rectangle 590">
                <a:extLst>
                  <a:ext uri="{FF2B5EF4-FFF2-40B4-BE49-F238E27FC236}">
                    <a16:creationId xmlns:a16="http://schemas.microsoft.com/office/drawing/2014/main" id="{9F3DA585-398C-961B-6190-9492892F94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0" y="5375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61" name="Rectangle 591">
                <a:extLst>
                  <a:ext uri="{FF2B5EF4-FFF2-40B4-BE49-F238E27FC236}">
                    <a16:creationId xmlns:a16="http://schemas.microsoft.com/office/drawing/2014/main" id="{CC1B4A20-E048-E0CC-257D-08081A5AB5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62" name="Rectangle 592">
                <a:extLst>
                  <a:ext uri="{FF2B5EF4-FFF2-40B4-BE49-F238E27FC236}">
                    <a16:creationId xmlns:a16="http://schemas.microsoft.com/office/drawing/2014/main" id="{F43C512C-1236-5A29-AC0C-1536752A8B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5361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16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63" name="Rectangle 593">
                <a:extLst>
                  <a:ext uri="{FF2B5EF4-FFF2-40B4-BE49-F238E27FC236}">
                    <a16:creationId xmlns:a16="http://schemas.microsoft.com/office/drawing/2014/main" id="{14872837-0711-8BDE-4B19-D631D31E5B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8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64" name="Rectangle 594">
                <a:extLst>
                  <a:ext uri="{FF2B5EF4-FFF2-40B4-BE49-F238E27FC236}">
                    <a16:creationId xmlns:a16="http://schemas.microsoft.com/office/drawing/2014/main" id="{A5636928-9CEB-BC1D-32A9-2AA5978E09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65" name="Rectangle 595">
                <a:extLst>
                  <a:ext uri="{FF2B5EF4-FFF2-40B4-BE49-F238E27FC236}">
                    <a16:creationId xmlns:a16="http://schemas.microsoft.com/office/drawing/2014/main" id="{092457D8-0C7C-D4AB-B505-4BE221D8A5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66" name="Rectangle 596">
                <a:extLst>
                  <a:ext uri="{FF2B5EF4-FFF2-40B4-BE49-F238E27FC236}">
                    <a16:creationId xmlns:a16="http://schemas.microsoft.com/office/drawing/2014/main" id="{BAF2466A-B553-EF25-E506-6CCD932B12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67" name="Rectangle 597">
                <a:extLst>
                  <a:ext uri="{FF2B5EF4-FFF2-40B4-BE49-F238E27FC236}">
                    <a16:creationId xmlns:a16="http://schemas.microsoft.com/office/drawing/2014/main" id="{656217F3-8B5A-14CD-6C31-A95A0A1963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7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68" name="Rectangle 598">
                <a:extLst>
                  <a:ext uri="{FF2B5EF4-FFF2-40B4-BE49-F238E27FC236}">
                    <a16:creationId xmlns:a16="http://schemas.microsoft.com/office/drawing/2014/main" id="{FBCD0A36-5921-0398-346D-3EB40B66C5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69" name="Rectangle 599">
                <a:extLst>
                  <a:ext uri="{FF2B5EF4-FFF2-40B4-BE49-F238E27FC236}">
                    <a16:creationId xmlns:a16="http://schemas.microsoft.com/office/drawing/2014/main" id="{8F0168AB-B717-712E-1F78-0A408BF006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70" name="Rectangle 600">
                <a:extLst>
                  <a:ext uri="{FF2B5EF4-FFF2-40B4-BE49-F238E27FC236}">
                    <a16:creationId xmlns:a16="http://schemas.microsoft.com/office/drawing/2014/main" id="{B026F23D-9621-5259-DF4B-1A86DD8EFF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71" name="Rectangle 601">
                <a:extLst>
                  <a:ext uri="{FF2B5EF4-FFF2-40B4-BE49-F238E27FC236}">
                    <a16:creationId xmlns:a16="http://schemas.microsoft.com/office/drawing/2014/main" id="{6849F3CB-6507-5E3B-BE9D-EEB9FBA075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72" name="Rectangle 602">
                <a:extLst>
                  <a:ext uri="{FF2B5EF4-FFF2-40B4-BE49-F238E27FC236}">
                    <a16:creationId xmlns:a16="http://schemas.microsoft.com/office/drawing/2014/main" id="{FA526CB6-7505-D171-4DE5-3D202F84DE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73" name="Rectangle 603">
                <a:extLst>
                  <a:ext uri="{FF2B5EF4-FFF2-40B4-BE49-F238E27FC236}">
                    <a16:creationId xmlns:a16="http://schemas.microsoft.com/office/drawing/2014/main" id="{FB679FE7-0F1B-6FAB-4FFA-58AC13E540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74" name="Rectangle 604">
                <a:extLst>
                  <a:ext uri="{FF2B5EF4-FFF2-40B4-BE49-F238E27FC236}">
                    <a16:creationId xmlns:a16="http://schemas.microsoft.com/office/drawing/2014/main" id="{B5D31348-002F-97FD-2F31-9C65926E70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9" y="5565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875" name="Rectangle 605">
                <a:extLst>
                  <a:ext uri="{FF2B5EF4-FFF2-40B4-BE49-F238E27FC236}">
                    <a16:creationId xmlns:a16="http://schemas.microsoft.com/office/drawing/2014/main" id="{6B6BADF2-E919-D835-24B6-B9AEA0B45B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34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876" name="Rectangle 606">
                <a:extLst>
                  <a:ext uri="{FF2B5EF4-FFF2-40B4-BE49-F238E27FC236}">
                    <a16:creationId xmlns:a16="http://schemas.microsoft.com/office/drawing/2014/main" id="{E919C0DF-27F0-ADF4-B8A5-F855662F39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8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8" name="Group 808">
              <a:extLst>
                <a:ext uri="{FF2B5EF4-FFF2-40B4-BE49-F238E27FC236}">
                  <a16:creationId xmlns:a16="http://schemas.microsoft.com/office/drawing/2014/main" id="{1258A949-7192-62E8-44CF-AA1CF05CEF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" y="611"/>
              <a:ext cx="4501" cy="5354"/>
              <a:chOff x="49" y="611"/>
              <a:chExt cx="4501" cy="5354"/>
            </a:xfrm>
          </p:grpSpPr>
          <p:sp>
            <p:nvSpPr>
              <p:cNvPr id="477" name="Rectangle 608">
                <a:extLst>
                  <a:ext uri="{FF2B5EF4-FFF2-40B4-BE49-F238E27FC236}">
                    <a16:creationId xmlns:a16="http://schemas.microsoft.com/office/drawing/2014/main" id="{029892BC-7DB0-7A50-1215-6C6AAD12E4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78" name="Rectangle 609">
                <a:extLst>
                  <a:ext uri="{FF2B5EF4-FFF2-40B4-BE49-F238E27FC236}">
                    <a16:creationId xmlns:a16="http://schemas.microsoft.com/office/drawing/2014/main" id="{A42D0CDF-AE07-0FEB-A5AD-2D33B9FC2D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79" name="Rectangle 610">
                <a:extLst>
                  <a:ext uri="{FF2B5EF4-FFF2-40B4-BE49-F238E27FC236}">
                    <a16:creationId xmlns:a16="http://schemas.microsoft.com/office/drawing/2014/main" id="{A8146DA1-13FC-95BD-C44B-F5CEE1A8BB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19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80" name="Rectangle 611">
                <a:extLst>
                  <a:ext uri="{FF2B5EF4-FFF2-40B4-BE49-F238E27FC236}">
                    <a16:creationId xmlns:a16="http://schemas.microsoft.com/office/drawing/2014/main" id="{E4C15BB3-CF7F-5B5B-7819-A60A4574E8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81" name="Rectangle 612">
                <a:extLst>
                  <a:ext uri="{FF2B5EF4-FFF2-40B4-BE49-F238E27FC236}">
                    <a16:creationId xmlns:a16="http://schemas.microsoft.com/office/drawing/2014/main" id="{E2F65C41-8F5F-AF24-05B0-23278B5890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1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82" name="Rectangle 613">
                <a:extLst>
                  <a:ext uri="{FF2B5EF4-FFF2-40B4-BE49-F238E27FC236}">
                    <a16:creationId xmlns:a16="http://schemas.microsoft.com/office/drawing/2014/main" id="{3C8A1AA9-39E9-FFCF-A910-50A8F7221E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22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83" name="Rectangle 614">
                <a:extLst>
                  <a:ext uri="{FF2B5EF4-FFF2-40B4-BE49-F238E27FC236}">
                    <a16:creationId xmlns:a16="http://schemas.microsoft.com/office/drawing/2014/main" id="{97C8C1F2-82BB-052A-AD1C-7FA9B70D35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55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23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84" name="Rectangle 615">
                <a:extLst>
                  <a:ext uri="{FF2B5EF4-FFF2-40B4-BE49-F238E27FC236}">
                    <a16:creationId xmlns:a16="http://schemas.microsoft.com/office/drawing/2014/main" id="{9D361C51-7203-8C71-F649-57720D587F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4" y="5730"/>
                <a:ext cx="159" cy="1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2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85" name="Rectangle 616">
                <a:extLst>
                  <a:ext uri="{FF2B5EF4-FFF2-40B4-BE49-F238E27FC236}">
                    <a16:creationId xmlns:a16="http://schemas.microsoft.com/office/drawing/2014/main" id="{D47391F2-2729-405A-BC4F-6C8D88DACD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14" y="5832"/>
                <a:ext cx="159" cy="1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2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86" name="Rectangle 617">
                <a:extLst>
                  <a:ext uri="{FF2B5EF4-FFF2-40B4-BE49-F238E27FC236}">
                    <a16:creationId xmlns:a16="http://schemas.microsoft.com/office/drawing/2014/main" id="{91BAEF53-29BA-95C5-F74F-E574906399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8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87" name="Rectangle 618">
                <a:extLst>
                  <a:ext uri="{FF2B5EF4-FFF2-40B4-BE49-F238E27FC236}">
                    <a16:creationId xmlns:a16="http://schemas.microsoft.com/office/drawing/2014/main" id="{6671DEE5-B481-3227-66D0-C2D75BE595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88" name="Rectangle 619">
                <a:extLst>
                  <a:ext uri="{FF2B5EF4-FFF2-40B4-BE49-F238E27FC236}">
                    <a16:creationId xmlns:a16="http://schemas.microsoft.com/office/drawing/2014/main" id="{BD914459-89B7-4A03-854F-482EC527D5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8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89" name="Rectangle 620">
                <a:extLst>
                  <a:ext uri="{FF2B5EF4-FFF2-40B4-BE49-F238E27FC236}">
                    <a16:creationId xmlns:a16="http://schemas.microsoft.com/office/drawing/2014/main" id="{234F52C3-A2F8-CB0F-9569-D9BEBBE4E6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90" name="Rectangle 621">
                <a:extLst>
                  <a:ext uri="{FF2B5EF4-FFF2-40B4-BE49-F238E27FC236}">
                    <a16:creationId xmlns:a16="http://schemas.microsoft.com/office/drawing/2014/main" id="{B33DAAAF-3434-F0EF-918E-CBB25E2B77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91" name="Rectangle 622">
                <a:extLst>
                  <a:ext uri="{FF2B5EF4-FFF2-40B4-BE49-F238E27FC236}">
                    <a16:creationId xmlns:a16="http://schemas.microsoft.com/office/drawing/2014/main" id="{CF690F0A-8123-FAE3-10EB-0352862CD0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9" y="5769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92" name="Rectangle 623">
                <a:extLst>
                  <a:ext uri="{FF2B5EF4-FFF2-40B4-BE49-F238E27FC236}">
                    <a16:creationId xmlns:a16="http://schemas.microsoft.com/office/drawing/2014/main" id="{2031238D-6273-B83C-75E4-9154B3071A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4" y="5769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93" name="Rectangle 624">
                <a:extLst>
                  <a:ext uri="{FF2B5EF4-FFF2-40B4-BE49-F238E27FC236}">
                    <a16:creationId xmlns:a16="http://schemas.microsoft.com/office/drawing/2014/main" id="{943C816A-40C8-1819-8AF1-62963E3050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5765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494" name="Rectangle 625">
                <a:extLst>
                  <a:ext uri="{FF2B5EF4-FFF2-40B4-BE49-F238E27FC236}">
                    <a16:creationId xmlns:a16="http://schemas.microsoft.com/office/drawing/2014/main" id="{F66E9DE0-228B-D38E-F7B6-35ABFBE6C5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95" name="Rectangle 626">
                <a:extLst>
                  <a:ext uri="{FF2B5EF4-FFF2-40B4-BE49-F238E27FC236}">
                    <a16:creationId xmlns:a16="http://schemas.microsoft.com/office/drawing/2014/main" id="{0A76142C-4005-A2B3-4135-D44ACCAF3F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2" y="4660"/>
                <a:ext cx="848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OCTOBER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96" name="Rectangle 627">
                <a:extLst>
                  <a:ext uri="{FF2B5EF4-FFF2-40B4-BE49-F238E27FC236}">
                    <a16:creationId xmlns:a16="http://schemas.microsoft.com/office/drawing/2014/main" id="{45BC4356-3E84-CD96-E52F-2656509786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86" y="4660"/>
                <a:ext cx="969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NOVEMBER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97" name="Rectangle 628">
                <a:extLst>
                  <a:ext uri="{FF2B5EF4-FFF2-40B4-BE49-F238E27FC236}">
                    <a16:creationId xmlns:a16="http://schemas.microsoft.com/office/drawing/2014/main" id="{D53C9913-1DD3-736D-46EB-D3F69D2BCC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660"/>
                <a:ext cx="960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DECEMBER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98" name="Rectangle 629">
                <a:extLst>
                  <a:ext uri="{FF2B5EF4-FFF2-40B4-BE49-F238E27FC236}">
                    <a16:creationId xmlns:a16="http://schemas.microsoft.com/office/drawing/2014/main" id="{7DFA949E-1621-3E7B-1296-B95D6EE8E1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499" name="Rectangle 630">
                <a:extLst>
                  <a:ext uri="{FF2B5EF4-FFF2-40B4-BE49-F238E27FC236}">
                    <a16:creationId xmlns:a16="http://schemas.microsoft.com/office/drawing/2014/main" id="{F8C48C6D-99AE-1ADF-4E46-E07C4EA8BA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8" y="5769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0" name="Rectangle 631">
                <a:extLst>
                  <a:ext uri="{FF2B5EF4-FFF2-40B4-BE49-F238E27FC236}">
                    <a16:creationId xmlns:a16="http://schemas.microsoft.com/office/drawing/2014/main" id="{E07113A7-810B-B77D-6E8B-B75A45CF40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3" y="5769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1" name="Rectangle 632">
                <a:extLst>
                  <a:ext uri="{FF2B5EF4-FFF2-40B4-BE49-F238E27FC236}">
                    <a16:creationId xmlns:a16="http://schemas.microsoft.com/office/drawing/2014/main" id="{7697F977-03EE-F64F-37EA-A987E2AD2B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" y="5769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2" name="Rectangle 633">
                <a:extLst>
                  <a:ext uri="{FF2B5EF4-FFF2-40B4-BE49-F238E27FC236}">
                    <a16:creationId xmlns:a16="http://schemas.microsoft.com/office/drawing/2014/main" id="{F17556F6-76F0-84AE-60E9-7385173AC9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2" y="5769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3" name="Rectangle 634">
                <a:extLst>
                  <a:ext uri="{FF2B5EF4-FFF2-40B4-BE49-F238E27FC236}">
                    <a16:creationId xmlns:a16="http://schemas.microsoft.com/office/drawing/2014/main" id="{683B7C1A-6AD3-4BE0-F47F-ECBC0BB439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4" name="Rectangle 635">
                <a:extLst>
                  <a:ext uri="{FF2B5EF4-FFF2-40B4-BE49-F238E27FC236}">
                    <a16:creationId xmlns:a16="http://schemas.microsoft.com/office/drawing/2014/main" id="{5902CF72-37BF-9F12-E082-AB664D4525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5" name="Rectangle 636">
                <a:extLst>
                  <a:ext uri="{FF2B5EF4-FFF2-40B4-BE49-F238E27FC236}">
                    <a16:creationId xmlns:a16="http://schemas.microsoft.com/office/drawing/2014/main" id="{7583B260-A1D8-DA56-B084-EECE2C7262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6" name="Rectangle 637">
                <a:extLst>
                  <a:ext uri="{FF2B5EF4-FFF2-40B4-BE49-F238E27FC236}">
                    <a16:creationId xmlns:a16="http://schemas.microsoft.com/office/drawing/2014/main" id="{CE604704-B52F-B4E8-E184-0EB4FAB64A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7" name="Rectangle 638">
                <a:extLst>
                  <a:ext uri="{FF2B5EF4-FFF2-40B4-BE49-F238E27FC236}">
                    <a16:creationId xmlns:a16="http://schemas.microsoft.com/office/drawing/2014/main" id="{5D6CCDE0-7F1A-4728-D911-9914CE2B8D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21" y="5766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8" name="Rectangle 639">
                <a:extLst>
                  <a:ext uri="{FF2B5EF4-FFF2-40B4-BE49-F238E27FC236}">
                    <a16:creationId xmlns:a16="http://schemas.microsoft.com/office/drawing/2014/main" id="{75D1A62F-67D9-09D2-C8A2-F9D7DAA8B4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38" y="5761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9" name="Rectangle 640">
                <a:extLst>
                  <a:ext uri="{FF2B5EF4-FFF2-40B4-BE49-F238E27FC236}">
                    <a16:creationId xmlns:a16="http://schemas.microsoft.com/office/drawing/2014/main" id="{1BC501CC-853B-B1B7-8AA0-3C4FD35A7A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0" name="Rectangle 641">
                <a:extLst>
                  <a:ext uri="{FF2B5EF4-FFF2-40B4-BE49-F238E27FC236}">
                    <a16:creationId xmlns:a16="http://schemas.microsoft.com/office/drawing/2014/main" id="{44941676-5EFE-D9B9-2DC7-62BC3EB01C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5765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1" name="Rectangle 642">
                <a:extLst>
                  <a:ext uri="{FF2B5EF4-FFF2-40B4-BE49-F238E27FC236}">
                    <a16:creationId xmlns:a16="http://schemas.microsoft.com/office/drawing/2014/main" id="{DCF89D42-D992-73A0-CE9C-5B186E5172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2" name="Rectangle 643">
                <a:extLst>
                  <a:ext uri="{FF2B5EF4-FFF2-40B4-BE49-F238E27FC236}">
                    <a16:creationId xmlns:a16="http://schemas.microsoft.com/office/drawing/2014/main" id="{2F84A98B-4F54-BDE8-3571-5276E0651D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3" name="Rectangle 644">
                <a:extLst>
                  <a:ext uri="{FF2B5EF4-FFF2-40B4-BE49-F238E27FC236}">
                    <a16:creationId xmlns:a16="http://schemas.microsoft.com/office/drawing/2014/main" id="{B79C804F-91DD-E367-A0EE-E2A74D111E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9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4" name="Rectangle 645">
                <a:extLst>
                  <a:ext uri="{FF2B5EF4-FFF2-40B4-BE49-F238E27FC236}">
                    <a16:creationId xmlns:a16="http://schemas.microsoft.com/office/drawing/2014/main" id="{2BE604D4-34BF-2A2D-2528-523F3D1F56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9" y="441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5" name="Rectangle 646">
                <a:extLst>
                  <a:ext uri="{FF2B5EF4-FFF2-40B4-BE49-F238E27FC236}">
                    <a16:creationId xmlns:a16="http://schemas.microsoft.com/office/drawing/2014/main" id="{E7D8B6C4-5619-0CCB-D53B-7047A63AE5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6" name="Rectangle 647">
                <a:extLst>
                  <a:ext uri="{FF2B5EF4-FFF2-40B4-BE49-F238E27FC236}">
                    <a16:creationId xmlns:a16="http://schemas.microsoft.com/office/drawing/2014/main" id="{30A18E4B-33AB-FD5A-2696-64AD339119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7" name="Rectangle 648">
                <a:extLst>
                  <a:ext uri="{FF2B5EF4-FFF2-40B4-BE49-F238E27FC236}">
                    <a16:creationId xmlns:a16="http://schemas.microsoft.com/office/drawing/2014/main" id="{B33A5C91-B75A-F124-95AB-34C6A0115C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8" name="Rectangle 649">
                <a:extLst>
                  <a:ext uri="{FF2B5EF4-FFF2-40B4-BE49-F238E27FC236}">
                    <a16:creationId xmlns:a16="http://schemas.microsoft.com/office/drawing/2014/main" id="{D745001C-2DEA-F9E7-7EE9-EB2159217D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9" name="Rectangle 650">
                <a:extLst>
                  <a:ext uri="{FF2B5EF4-FFF2-40B4-BE49-F238E27FC236}">
                    <a16:creationId xmlns:a16="http://schemas.microsoft.com/office/drawing/2014/main" id="{09F252B1-7F0A-DBC0-8C3B-6F96EDC523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0" name="Rectangle 651">
                <a:extLst>
                  <a:ext uri="{FF2B5EF4-FFF2-40B4-BE49-F238E27FC236}">
                    <a16:creationId xmlns:a16="http://schemas.microsoft.com/office/drawing/2014/main" id="{497E2BB6-B423-C741-7548-63013CD591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1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1" name="Rectangle 652">
                <a:extLst>
                  <a:ext uri="{FF2B5EF4-FFF2-40B4-BE49-F238E27FC236}">
                    <a16:creationId xmlns:a16="http://schemas.microsoft.com/office/drawing/2014/main" id="{89663DDC-334D-8FF6-83CC-F7AA78AF6C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2" name="Rectangle 653">
                <a:extLst>
                  <a:ext uri="{FF2B5EF4-FFF2-40B4-BE49-F238E27FC236}">
                    <a16:creationId xmlns:a16="http://schemas.microsoft.com/office/drawing/2014/main" id="{64DB7943-6852-D5B9-06E4-E025D016FA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3" name="Rectangle 654">
                <a:extLst>
                  <a:ext uri="{FF2B5EF4-FFF2-40B4-BE49-F238E27FC236}">
                    <a16:creationId xmlns:a16="http://schemas.microsoft.com/office/drawing/2014/main" id="{B8B35C05-BA41-3115-F55F-BBD95D5FB7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4" name="Rectangle 655">
                <a:extLst>
                  <a:ext uri="{FF2B5EF4-FFF2-40B4-BE49-F238E27FC236}">
                    <a16:creationId xmlns:a16="http://schemas.microsoft.com/office/drawing/2014/main" id="{D78A0329-52D3-4344-2C5E-ABA6A9A9DC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5" name="Rectangle 656">
                <a:extLst>
                  <a:ext uri="{FF2B5EF4-FFF2-40B4-BE49-F238E27FC236}">
                    <a16:creationId xmlns:a16="http://schemas.microsoft.com/office/drawing/2014/main" id="{63B21A64-E893-17B7-CFDF-6DF08E3C38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6" name="Rectangle 657">
                <a:extLst>
                  <a:ext uri="{FF2B5EF4-FFF2-40B4-BE49-F238E27FC236}">
                    <a16:creationId xmlns:a16="http://schemas.microsoft.com/office/drawing/2014/main" id="{221CB8E3-665E-E0BF-7D46-7E22A270B9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9" y="4413"/>
                <a:ext cx="178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7" name="Rectangle 658">
                <a:extLst>
                  <a:ext uri="{FF2B5EF4-FFF2-40B4-BE49-F238E27FC236}">
                    <a16:creationId xmlns:a16="http://schemas.microsoft.com/office/drawing/2014/main" id="{204C3B80-780C-DAAC-A5CD-D3758E202D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8" name="Rectangle 659">
                <a:extLst>
                  <a:ext uri="{FF2B5EF4-FFF2-40B4-BE49-F238E27FC236}">
                    <a16:creationId xmlns:a16="http://schemas.microsoft.com/office/drawing/2014/main" id="{8D1E6B11-0561-E3C3-3302-D26571BAE9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9" y="176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9" name="Rectangle 660">
                <a:extLst>
                  <a:ext uri="{FF2B5EF4-FFF2-40B4-BE49-F238E27FC236}">
                    <a16:creationId xmlns:a16="http://schemas.microsoft.com/office/drawing/2014/main" id="{21688C44-21DC-DE19-410C-C4D5E71C1D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441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0" name="Rectangle 661">
                <a:extLst>
                  <a:ext uri="{FF2B5EF4-FFF2-40B4-BE49-F238E27FC236}">
                    <a16:creationId xmlns:a16="http://schemas.microsoft.com/office/drawing/2014/main" id="{C3E6767D-3C81-A290-2C4D-3B6F7FEBA3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26" y="3088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1" name="Rectangle 662">
                <a:extLst>
                  <a:ext uri="{FF2B5EF4-FFF2-40B4-BE49-F238E27FC236}">
                    <a16:creationId xmlns:a16="http://schemas.microsoft.com/office/drawing/2014/main" id="{37B0054C-53AB-A7B2-5243-C241C9FF03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2" name="Rectangle 663">
                <a:extLst>
                  <a:ext uri="{FF2B5EF4-FFF2-40B4-BE49-F238E27FC236}">
                    <a16:creationId xmlns:a16="http://schemas.microsoft.com/office/drawing/2014/main" id="{F68AB6AA-609E-FDE5-8B21-100133282B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4" y="3323"/>
                <a:ext cx="472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JULY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3" name="Rectangle 664">
                <a:extLst>
                  <a:ext uri="{FF2B5EF4-FFF2-40B4-BE49-F238E27FC236}">
                    <a16:creationId xmlns:a16="http://schemas.microsoft.com/office/drawing/2014/main" id="{110BDBC5-2118-9388-10B0-80390AF61E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" y="3323"/>
                <a:ext cx="727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AUGUST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4" name="Rectangle 665">
                <a:extLst>
                  <a:ext uri="{FF2B5EF4-FFF2-40B4-BE49-F238E27FC236}">
                    <a16:creationId xmlns:a16="http://schemas.microsoft.com/office/drawing/2014/main" id="{882FC90D-F6CE-61D5-BF16-8E61F93024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5" y="3323"/>
                <a:ext cx="1036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SEPTEMBER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5" name="Rectangle 666">
                <a:extLst>
                  <a:ext uri="{FF2B5EF4-FFF2-40B4-BE49-F238E27FC236}">
                    <a16:creationId xmlns:a16="http://schemas.microsoft.com/office/drawing/2014/main" id="{D16F8E89-432B-D1F9-EA92-8D9F93AAC1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9" y="3084"/>
                <a:ext cx="75" cy="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6" name="Rectangle 667">
                <a:extLst>
                  <a:ext uri="{FF2B5EF4-FFF2-40B4-BE49-F238E27FC236}">
                    <a16:creationId xmlns:a16="http://schemas.microsoft.com/office/drawing/2014/main" id="{3BECCFDD-781C-9A76-917C-AAD3F7852E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4" y="3084"/>
                <a:ext cx="75" cy="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7" name="Rectangle 668">
                <a:extLst>
                  <a:ext uri="{FF2B5EF4-FFF2-40B4-BE49-F238E27FC236}">
                    <a16:creationId xmlns:a16="http://schemas.microsoft.com/office/drawing/2014/main" id="{ADC3222E-60A0-7E20-5E8C-DB9B909B37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8" name="Rectangle 669">
                <a:extLst>
                  <a:ext uri="{FF2B5EF4-FFF2-40B4-BE49-F238E27FC236}">
                    <a16:creationId xmlns:a16="http://schemas.microsoft.com/office/drawing/2014/main" id="{123DB7CA-5F98-C23B-D01B-680E67B19E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9" name="Rectangle 670">
                <a:extLst>
                  <a:ext uri="{FF2B5EF4-FFF2-40B4-BE49-F238E27FC236}">
                    <a16:creationId xmlns:a16="http://schemas.microsoft.com/office/drawing/2014/main" id="{82E975C5-12A2-DCBC-C768-279BD7C708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0" name="Rectangle 671">
                <a:extLst>
                  <a:ext uri="{FF2B5EF4-FFF2-40B4-BE49-F238E27FC236}">
                    <a16:creationId xmlns:a16="http://schemas.microsoft.com/office/drawing/2014/main" id="{890052E7-92CA-F874-21F8-18CF2C335F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1" name="Rectangle 672">
                <a:extLst>
                  <a:ext uri="{FF2B5EF4-FFF2-40B4-BE49-F238E27FC236}">
                    <a16:creationId xmlns:a16="http://schemas.microsoft.com/office/drawing/2014/main" id="{FD246E8A-297A-609B-B9D3-75A75131F8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51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2" name="Rectangle 673">
                <a:extLst>
                  <a:ext uri="{FF2B5EF4-FFF2-40B4-BE49-F238E27FC236}">
                    <a16:creationId xmlns:a16="http://schemas.microsoft.com/office/drawing/2014/main" id="{87ABB229-E82E-0C72-686E-7EE1D1B74C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6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3" name="Rectangle 674">
                <a:extLst>
                  <a:ext uri="{FF2B5EF4-FFF2-40B4-BE49-F238E27FC236}">
                    <a16:creationId xmlns:a16="http://schemas.microsoft.com/office/drawing/2014/main" id="{DA7FB4E0-6113-8BEA-50AF-7DD24FB3D3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4" y="441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4" name="Rectangle 675">
                <a:extLst>
                  <a:ext uri="{FF2B5EF4-FFF2-40B4-BE49-F238E27FC236}">
                    <a16:creationId xmlns:a16="http://schemas.microsoft.com/office/drawing/2014/main" id="{7AFD07A2-4A22-0DB2-C59E-6722598BEB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93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5" name="Rectangle 676">
                <a:extLst>
                  <a:ext uri="{FF2B5EF4-FFF2-40B4-BE49-F238E27FC236}">
                    <a16:creationId xmlns:a16="http://schemas.microsoft.com/office/drawing/2014/main" id="{218E447A-A4CB-4895-8CDF-C065AA9DFE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6" name="Rectangle 677">
                <a:extLst>
                  <a:ext uri="{FF2B5EF4-FFF2-40B4-BE49-F238E27FC236}">
                    <a16:creationId xmlns:a16="http://schemas.microsoft.com/office/drawing/2014/main" id="{4BFEEBF6-F331-78F9-51C7-70CECFCB7B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02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7" name="Rectangle 678">
                <a:extLst>
                  <a:ext uri="{FF2B5EF4-FFF2-40B4-BE49-F238E27FC236}">
                    <a16:creationId xmlns:a16="http://schemas.microsoft.com/office/drawing/2014/main" id="{A929E82A-461B-C850-66ED-1E6A11CE20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7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8" name="Rectangle 679">
                <a:extLst>
                  <a:ext uri="{FF2B5EF4-FFF2-40B4-BE49-F238E27FC236}">
                    <a16:creationId xmlns:a16="http://schemas.microsoft.com/office/drawing/2014/main" id="{1896F26E-7206-82DC-F9EC-E4BCF46E4A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1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9" name="Rectangle 680">
                <a:extLst>
                  <a:ext uri="{FF2B5EF4-FFF2-40B4-BE49-F238E27FC236}">
                    <a16:creationId xmlns:a16="http://schemas.microsoft.com/office/drawing/2014/main" id="{FABD8EFE-FBA0-08E5-B640-E8FC032480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9" y="1998"/>
                <a:ext cx="539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APRIL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0" name="Rectangle 681">
                <a:extLst>
                  <a:ext uri="{FF2B5EF4-FFF2-40B4-BE49-F238E27FC236}">
                    <a16:creationId xmlns:a16="http://schemas.microsoft.com/office/drawing/2014/main" id="{C213F986-F40D-B9DA-CFF8-17D15186E5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5" y="1998"/>
                <a:ext cx="418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MAY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1" name="Rectangle 682">
                <a:extLst>
                  <a:ext uri="{FF2B5EF4-FFF2-40B4-BE49-F238E27FC236}">
                    <a16:creationId xmlns:a16="http://schemas.microsoft.com/office/drawing/2014/main" id="{F9C18E6B-ECFB-F5CB-DC26-E4F09A7753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90" y="1998"/>
                <a:ext cx="489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JUNE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2" name="Rectangle 683">
                <a:extLst>
                  <a:ext uri="{FF2B5EF4-FFF2-40B4-BE49-F238E27FC236}">
                    <a16:creationId xmlns:a16="http://schemas.microsoft.com/office/drawing/2014/main" id="{66BE3D2C-438D-0334-46AB-246ACADD98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24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3" name="Rectangle 684">
                <a:extLst>
                  <a:ext uri="{FF2B5EF4-FFF2-40B4-BE49-F238E27FC236}">
                    <a16:creationId xmlns:a16="http://schemas.microsoft.com/office/drawing/2014/main" id="{3A032059-8344-09BE-B890-B20F9B37BB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25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4" name="Rectangle 685">
                <a:extLst>
                  <a:ext uri="{FF2B5EF4-FFF2-40B4-BE49-F238E27FC236}">
                    <a16:creationId xmlns:a16="http://schemas.microsoft.com/office/drawing/2014/main" id="{BB3E8E5B-9C6F-0641-8581-A7B5470326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2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5" name="Rectangle 686">
                <a:extLst>
                  <a:ext uri="{FF2B5EF4-FFF2-40B4-BE49-F238E27FC236}">
                    <a16:creationId xmlns:a16="http://schemas.microsoft.com/office/drawing/2014/main" id="{B83D9F7C-CCAC-A0D1-3A26-EB7E5CA72E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7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6" name="Rectangle 687">
                <a:extLst>
                  <a:ext uri="{FF2B5EF4-FFF2-40B4-BE49-F238E27FC236}">
                    <a16:creationId xmlns:a16="http://schemas.microsoft.com/office/drawing/2014/main" id="{8921958E-334E-B821-D424-ED7F28F98E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30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7" name="Rectangle 688">
                <a:extLst>
                  <a:ext uri="{FF2B5EF4-FFF2-40B4-BE49-F238E27FC236}">
                    <a16:creationId xmlns:a16="http://schemas.microsoft.com/office/drawing/2014/main" id="{08C6A0B8-5E10-B032-282D-0D6631797D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4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8" name="Rectangle 689">
                <a:extLst>
                  <a:ext uri="{FF2B5EF4-FFF2-40B4-BE49-F238E27FC236}">
                    <a16:creationId xmlns:a16="http://schemas.microsoft.com/office/drawing/2014/main" id="{4AC09F9D-566D-C5E1-8EF8-DBF647DC57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5" y="3092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9" name="Rectangle 690">
                <a:extLst>
                  <a:ext uri="{FF2B5EF4-FFF2-40B4-BE49-F238E27FC236}">
                    <a16:creationId xmlns:a16="http://schemas.microsoft.com/office/drawing/2014/main" id="{D4459B49-6592-DEAF-8E17-98365FFF23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6" y="3092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60" name="Rectangle 691">
                <a:extLst>
                  <a:ext uri="{FF2B5EF4-FFF2-40B4-BE49-F238E27FC236}">
                    <a16:creationId xmlns:a16="http://schemas.microsoft.com/office/drawing/2014/main" id="{43B94755-4C3E-E29B-45BF-8F52F6BE04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3088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61" name="Rectangle 692">
                <a:extLst>
                  <a:ext uri="{FF2B5EF4-FFF2-40B4-BE49-F238E27FC236}">
                    <a16:creationId xmlns:a16="http://schemas.microsoft.com/office/drawing/2014/main" id="{BA83BA0C-7143-B292-888A-EB080E72DF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3088"/>
                <a:ext cx="143" cy="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highlight>
                      <a:srgbClr val="FFFF00"/>
                    </a:highlight>
                    <a:latin typeface="Arial" panose="020B0604020202020204" pitchFamily="34" charset="0"/>
                  </a:rPr>
                  <a:t>29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highlight>
                    <a:srgbClr val="FFFF00"/>
                  </a:highlight>
                  <a:latin typeface="Arial" panose="020B0604020202020204" pitchFamily="34" charset="0"/>
                </a:endParaRPr>
              </a:p>
            </p:txBody>
          </p:sp>
          <p:sp>
            <p:nvSpPr>
              <p:cNvPr id="562" name="Rectangle 693">
                <a:extLst>
                  <a:ext uri="{FF2B5EF4-FFF2-40B4-BE49-F238E27FC236}">
                    <a16:creationId xmlns:a16="http://schemas.microsoft.com/office/drawing/2014/main" id="{6FA8A3AB-F23C-C4A1-7663-566428D8C5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" y="674"/>
                <a:ext cx="823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JANUARY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63" name="Rectangle 694">
                <a:extLst>
                  <a:ext uri="{FF2B5EF4-FFF2-40B4-BE49-F238E27FC236}">
                    <a16:creationId xmlns:a16="http://schemas.microsoft.com/office/drawing/2014/main" id="{463AF1A2-0D14-017F-1AFB-EED6D4841C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7" y="674"/>
                <a:ext cx="935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FEBRUARY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64" name="Rectangle 695">
                <a:extLst>
                  <a:ext uri="{FF2B5EF4-FFF2-40B4-BE49-F238E27FC236}">
                    <a16:creationId xmlns:a16="http://schemas.microsoft.com/office/drawing/2014/main" id="{821FF617-0C15-F30A-2E44-2F6AD85754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19" y="674"/>
                <a:ext cx="651" cy="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7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MARCH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65" name="Rectangle 696">
                <a:extLst>
                  <a:ext uri="{FF2B5EF4-FFF2-40B4-BE49-F238E27FC236}">
                    <a16:creationId xmlns:a16="http://schemas.microsoft.com/office/drawing/2014/main" id="{3B1E2F5F-45FE-F76C-9809-57E9F08FA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66" name="Rectangle 697">
                <a:extLst>
                  <a:ext uri="{FF2B5EF4-FFF2-40B4-BE49-F238E27FC236}">
                    <a16:creationId xmlns:a16="http://schemas.microsoft.com/office/drawing/2014/main" id="{A47D6F5F-4D47-8846-B75F-C290B60E79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38" y="176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67" name="Rectangle 698">
                <a:extLst>
                  <a:ext uri="{FF2B5EF4-FFF2-40B4-BE49-F238E27FC236}">
                    <a16:creationId xmlns:a16="http://schemas.microsoft.com/office/drawing/2014/main" id="{470FE977-A714-BC94-38CD-DDABE22307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3" y="176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68" name="Rectangle 699">
                <a:extLst>
                  <a:ext uri="{FF2B5EF4-FFF2-40B4-BE49-F238E27FC236}">
                    <a16:creationId xmlns:a16="http://schemas.microsoft.com/office/drawing/2014/main" id="{BDEA2155-3A02-23A3-3D42-E2FE2870E8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47" y="176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69" name="Rectangle 700">
                <a:extLst>
                  <a:ext uri="{FF2B5EF4-FFF2-40B4-BE49-F238E27FC236}">
                    <a16:creationId xmlns:a16="http://schemas.microsoft.com/office/drawing/2014/main" id="{297CDDF6-5D9D-8C36-BB27-B77AD2337D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2" y="176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70" name="Rectangle 701">
                <a:extLst>
                  <a:ext uri="{FF2B5EF4-FFF2-40B4-BE49-F238E27FC236}">
                    <a16:creationId xmlns:a16="http://schemas.microsoft.com/office/drawing/2014/main" id="{9F0EE794-2A60-9074-1849-7A4D7DE43C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11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26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71" name="Rectangle 702">
                <a:extLst>
                  <a:ext uri="{FF2B5EF4-FFF2-40B4-BE49-F238E27FC236}">
                    <a16:creationId xmlns:a16="http://schemas.microsoft.com/office/drawing/2014/main" id="{269BD31C-CE23-509A-F472-0FD53A06A5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15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72" name="Rectangle 703">
                <a:extLst>
                  <a:ext uri="{FF2B5EF4-FFF2-40B4-BE49-F238E27FC236}">
                    <a16:creationId xmlns:a16="http://schemas.microsoft.com/office/drawing/2014/main" id="{DE6B5D8A-8A0C-9D05-40B0-2702CD5D5B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20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28</a:t>
                </a:r>
                <a:endParaRPr kumimoji="0" lang="en-US" altLang="en-US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73" name="Rectangle 704">
                <a:extLst>
                  <a:ext uri="{FF2B5EF4-FFF2-40B4-BE49-F238E27FC236}">
                    <a16:creationId xmlns:a16="http://schemas.microsoft.com/office/drawing/2014/main" id="{002FC0D1-D528-0E03-BFC5-218EACC23B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20" y="176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74" name="Rectangle 705">
                <a:extLst>
                  <a:ext uri="{FF2B5EF4-FFF2-40B4-BE49-F238E27FC236}">
                    <a16:creationId xmlns:a16="http://schemas.microsoft.com/office/drawing/2014/main" id="{4C4C2D3C-17CC-E302-CA8E-BA09127FFF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5" y="176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75" name="Rectangle 706">
                <a:extLst>
                  <a:ext uri="{FF2B5EF4-FFF2-40B4-BE49-F238E27FC236}">
                    <a16:creationId xmlns:a16="http://schemas.microsoft.com/office/drawing/2014/main" id="{C5CBB2AE-5DF3-4211-CEDF-4438DECF5C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16" y="1763"/>
                <a:ext cx="217" cy="1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600" b="1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anose="020B0604020202020204" pitchFamily="34" charset="0"/>
                  </a:rPr>
                  <a:t>31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76" name="Rectangle 707">
                <a:extLst>
                  <a:ext uri="{FF2B5EF4-FFF2-40B4-BE49-F238E27FC236}">
                    <a16:creationId xmlns:a16="http://schemas.microsoft.com/office/drawing/2014/main" id="{86D4C828-FEB7-8D5C-7681-C74D07C415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6" y="176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77" name="Rectangle 708">
                <a:extLst>
                  <a:ext uri="{FF2B5EF4-FFF2-40B4-BE49-F238E27FC236}">
                    <a16:creationId xmlns:a16="http://schemas.microsoft.com/office/drawing/2014/main" id="{73390741-57B8-C70E-4570-B442B2119E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4" y="1767"/>
                <a:ext cx="67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286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743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2004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657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78" name="Rectangle 709">
                <a:extLst>
                  <a:ext uri="{FF2B5EF4-FFF2-40B4-BE49-F238E27FC236}">
                    <a16:creationId xmlns:a16="http://schemas.microsoft.com/office/drawing/2014/main" id="{C06F6999-12A1-11CA-F5A4-24E79DF152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79" name="Rectangle 710">
                <a:extLst>
                  <a:ext uri="{FF2B5EF4-FFF2-40B4-BE49-F238E27FC236}">
                    <a16:creationId xmlns:a16="http://schemas.microsoft.com/office/drawing/2014/main" id="{D0FE56EF-6487-3856-EBE6-571E5120AA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0" name="Rectangle 711">
                <a:extLst>
                  <a:ext uri="{FF2B5EF4-FFF2-40B4-BE49-F238E27FC236}">
                    <a16:creationId xmlns:a16="http://schemas.microsoft.com/office/drawing/2014/main" id="{7FAE6413-416A-B2E8-6EC2-5489C45A39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1" name="Rectangle 712">
                <a:extLst>
                  <a:ext uri="{FF2B5EF4-FFF2-40B4-BE49-F238E27FC236}">
                    <a16:creationId xmlns:a16="http://schemas.microsoft.com/office/drawing/2014/main" id="{FB358E88-7BC9-F8E1-6F67-C75D12BD23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8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2" name="Rectangle 713">
                <a:extLst>
                  <a:ext uri="{FF2B5EF4-FFF2-40B4-BE49-F238E27FC236}">
                    <a16:creationId xmlns:a16="http://schemas.microsoft.com/office/drawing/2014/main" id="{AB190FB6-3E39-BDB7-E9D4-D538E47BB9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3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3" name="Rectangle 714">
                <a:extLst>
                  <a:ext uri="{FF2B5EF4-FFF2-40B4-BE49-F238E27FC236}">
                    <a16:creationId xmlns:a16="http://schemas.microsoft.com/office/drawing/2014/main" id="{4A586364-91EA-1E70-295A-24930068B7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8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4" name="Rectangle 715">
                <a:extLst>
                  <a:ext uri="{FF2B5EF4-FFF2-40B4-BE49-F238E27FC236}">
                    <a16:creationId xmlns:a16="http://schemas.microsoft.com/office/drawing/2014/main" id="{297B278D-5F79-ED80-ECBF-FB4E6056A0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2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5" name="Rectangle 716">
                <a:extLst>
                  <a:ext uri="{FF2B5EF4-FFF2-40B4-BE49-F238E27FC236}">
                    <a16:creationId xmlns:a16="http://schemas.microsoft.com/office/drawing/2014/main" id="{CB9CD76D-8427-6EFA-9DEF-DD483448B4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7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6" name="Rectangle 717">
                <a:extLst>
                  <a:ext uri="{FF2B5EF4-FFF2-40B4-BE49-F238E27FC236}">
                    <a16:creationId xmlns:a16="http://schemas.microsoft.com/office/drawing/2014/main" id="{E997BDB7-1B0B-2737-BAB9-09027ED9F3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7" name="Rectangle 718">
                <a:extLst>
                  <a:ext uri="{FF2B5EF4-FFF2-40B4-BE49-F238E27FC236}">
                    <a16:creationId xmlns:a16="http://schemas.microsoft.com/office/drawing/2014/main" id="{A9AAA45C-02CC-5F9E-E8DD-5B0F6F9543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1" y="611"/>
                <a:ext cx="5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8" name="Rectangle 719">
                <a:extLst>
                  <a:ext uri="{FF2B5EF4-FFF2-40B4-BE49-F238E27FC236}">
                    <a16:creationId xmlns:a16="http://schemas.microsoft.com/office/drawing/2014/main" id="{61EAD0EE-706A-92CA-4674-2EDA6DBF7C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6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9" name="Rectangle 720">
                <a:extLst>
                  <a:ext uri="{FF2B5EF4-FFF2-40B4-BE49-F238E27FC236}">
                    <a16:creationId xmlns:a16="http://schemas.microsoft.com/office/drawing/2014/main" id="{59F425E3-3445-885C-D45A-7A6A7CDD3C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1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0" name="Rectangle 721">
                <a:extLst>
                  <a:ext uri="{FF2B5EF4-FFF2-40B4-BE49-F238E27FC236}">
                    <a16:creationId xmlns:a16="http://schemas.microsoft.com/office/drawing/2014/main" id="{F366D9D7-F790-CCDB-2B46-14514F9D5C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5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1" name="Rectangle 722">
                <a:extLst>
                  <a:ext uri="{FF2B5EF4-FFF2-40B4-BE49-F238E27FC236}">
                    <a16:creationId xmlns:a16="http://schemas.microsoft.com/office/drawing/2014/main" id="{984A145B-4870-8E2E-44DB-1B79C7F124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0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2" name="Rectangle 723">
                <a:extLst>
                  <a:ext uri="{FF2B5EF4-FFF2-40B4-BE49-F238E27FC236}">
                    <a16:creationId xmlns:a16="http://schemas.microsoft.com/office/drawing/2014/main" id="{94F61CBC-DD81-C402-2145-D2714B237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4" y="611"/>
                <a:ext cx="5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3" name="Rectangle 724">
                <a:extLst>
                  <a:ext uri="{FF2B5EF4-FFF2-40B4-BE49-F238E27FC236}">
                    <a16:creationId xmlns:a16="http://schemas.microsoft.com/office/drawing/2014/main" id="{ADE8EFF3-3926-EE3C-07DD-59E37F6313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4" name="Rectangle 725">
                <a:extLst>
                  <a:ext uri="{FF2B5EF4-FFF2-40B4-BE49-F238E27FC236}">
                    <a16:creationId xmlns:a16="http://schemas.microsoft.com/office/drawing/2014/main" id="{543131F9-4D06-B010-1540-9673F93E31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5" name="Rectangle 726">
                <a:extLst>
                  <a:ext uri="{FF2B5EF4-FFF2-40B4-BE49-F238E27FC236}">
                    <a16:creationId xmlns:a16="http://schemas.microsoft.com/office/drawing/2014/main" id="{74F55148-2580-8713-D2CE-BB708F5D9E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4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6" name="Rectangle 727">
                <a:extLst>
                  <a:ext uri="{FF2B5EF4-FFF2-40B4-BE49-F238E27FC236}">
                    <a16:creationId xmlns:a16="http://schemas.microsoft.com/office/drawing/2014/main" id="{30CDF54A-5139-E85B-7930-8F1DF12B74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8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7" name="Rectangle 728">
                <a:extLst>
                  <a:ext uri="{FF2B5EF4-FFF2-40B4-BE49-F238E27FC236}">
                    <a16:creationId xmlns:a16="http://schemas.microsoft.com/office/drawing/2014/main" id="{0C69DF9D-816A-8CF7-45F0-498AE050CF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73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8" name="Rectangle 729">
                <a:extLst>
                  <a:ext uri="{FF2B5EF4-FFF2-40B4-BE49-F238E27FC236}">
                    <a16:creationId xmlns:a16="http://schemas.microsoft.com/office/drawing/2014/main" id="{6683B47B-B572-510A-2835-F206967889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77" y="611"/>
                <a:ext cx="5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9" name="Rectangle 730">
                <a:extLst>
                  <a:ext uri="{FF2B5EF4-FFF2-40B4-BE49-F238E27FC236}">
                    <a16:creationId xmlns:a16="http://schemas.microsoft.com/office/drawing/2014/main" id="{27456153-03CE-804B-D3C7-7A0A66CF2E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82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0" name="Rectangle 731">
                <a:extLst>
                  <a:ext uri="{FF2B5EF4-FFF2-40B4-BE49-F238E27FC236}">
                    <a16:creationId xmlns:a16="http://schemas.microsoft.com/office/drawing/2014/main" id="{3C3AD7F2-E72A-D282-04EF-2FDF084215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87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1" name="Rectangle 732">
                <a:extLst>
                  <a:ext uri="{FF2B5EF4-FFF2-40B4-BE49-F238E27FC236}">
                    <a16:creationId xmlns:a16="http://schemas.microsoft.com/office/drawing/2014/main" id="{38CDA8AF-23B8-D1B1-39D6-694D14F89B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1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2" name="Rectangle 733">
                <a:extLst>
                  <a:ext uri="{FF2B5EF4-FFF2-40B4-BE49-F238E27FC236}">
                    <a16:creationId xmlns:a16="http://schemas.microsoft.com/office/drawing/2014/main" id="{B90866B1-2B38-225B-77F0-09D58F3A32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3" name="Rectangle 734">
                <a:extLst>
                  <a:ext uri="{FF2B5EF4-FFF2-40B4-BE49-F238E27FC236}">
                    <a16:creationId xmlns:a16="http://schemas.microsoft.com/office/drawing/2014/main" id="{D276AECF-EE1D-D345-023F-99DEB68EAF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46" y="611"/>
                <a:ext cx="4" cy="1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4" name="Line 735">
                <a:extLst>
                  <a:ext uri="{FF2B5EF4-FFF2-40B4-BE49-F238E27FC236}">
                    <a16:creationId xmlns:a16="http://schemas.microsoft.com/office/drawing/2014/main" id="{9BDE81EA-A79A-00F1-7A74-2659F4FDA4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65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5" name="Rectangle 736">
                <a:extLst>
                  <a:ext uri="{FF2B5EF4-FFF2-40B4-BE49-F238E27FC236}">
                    <a16:creationId xmlns:a16="http://schemas.microsoft.com/office/drawing/2014/main" id="{D1CCF250-14F2-0267-5E6D-FEB81BDE18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65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6" name="Line 737">
                <a:extLst>
                  <a:ext uri="{FF2B5EF4-FFF2-40B4-BE49-F238E27FC236}">
                    <a16:creationId xmlns:a16="http://schemas.microsoft.com/office/drawing/2014/main" id="{A931095C-21F7-F715-02E2-6E29EBEB29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65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7" name="Rectangle 738">
                <a:extLst>
                  <a:ext uri="{FF2B5EF4-FFF2-40B4-BE49-F238E27FC236}">
                    <a16:creationId xmlns:a16="http://schemas.microsoft.com/office/drawing/2014/main" id="{A8AE6BA5-BF46-3D7D-9F4F-ABF6EBA444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65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8" name="Line 739">
                <a:extLst>
                  <a:ext uri="{FF2B5EF4-FFF2-40B4-BE49-F238E27FC236}">
                    <a16:creationId xmlns:a16="http://schemas.microsoft.com/office/drawing/2014/main" id="{7747165C-B8C7-B086-D385-A28EB46A54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65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9" name="Rectangle 740">
                <a:extLst>
                  <a:ext uri="{FF2B5EF4-FFF2-40B4-BE49-F238E27FC236}">
                    <a16:creationId xmlns:a16="http://schemas.microsoft.com/office/drawing/2014/main" id="{7DA00EC6-2BAE-C113-A3E8-B40629F8D6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65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0" name="Line 741">
                <a:extLst>
                  <a:ext uri="{FF2B5EF4-FFF2-40B4-BE49-F238E27FC236}">
                    <a16:creationId xmlns:a16="http://schemas.microsoft.com/office/drawing/2014/main" id="{FBAD877F-8593-6422-8A16-CD8299AD32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83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1" name="Rectangle 742">
                <a:extLst>
                  <a:ext uri="{FF2B5EF4-FFF2-40B4-BE49-F238E27FC236}">
                    <a16:creationId xmlns:a16="http://schemas.microsoft.com/office/drawing/2014/main" id="{B6429962-0A19-CA67-5EC6-234E5612C2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83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2" name="Line 743">
                <a:extLst>
                  <a:ext uri="{FF2B5EF4-FFF2-40B4-BE49-F238E27FC236}">
                    <a16:creationId xmlns:a16="http://schemas.microsoft.com/office/drawing/2014/main" id="{8FF749D9-4E2C-273F-B68C-D256DBF72B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83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3" name="Rectangle 744">
                <a:extLst>
                  <a:ext uri="{FF2B5EF4-FFF2-40B4-BE49-F238E27FC236}">
                    <a16:creationId xmlns:a16="http://schemas.microsoft.com/office/drawing/2014/main" id="{86F4BF20-2087-18A7-FBB0-CA85830CEA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83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4" name="Line 745">
                <a:extLst>
                  <a:ext uri="{FF2B5EF4-FFF2-40B4-BE49-F238E27FC236}">
                    <a16:creationId xmlns:a16="http://schemas.microsoft.com/office/drawing/2014/main" id="{D996587A-6D26-E0DF-67BC-085C49124A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83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5" name="Rectangle 746">
                <a:extLst>
                  <a:ext uri="{FF2B5EF4-FFF2-40B4-BE49-F238E27FC236}">
                    <a16:creationId xmlns:a16="http://schemas.microsoft.com/office/drawing/2014/main" id="{2DFCD3B6-76DA-0C75-EB87-2DB9DE0C66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83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6" name="Line 747">
                <a:extLst>
                  <a:ext uri="{FF2B5EF4-FFF2-40B4-BE49-F238E27FC236}">
                    <a16:creationId xmlns:a16="http://schemas.microsoft.com/office/drawing/2014/main" id="{E91F95C6-653D-3320-7E86-E8878DE4B0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917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7" name="Rectangle 748">
                <a:extLst>
                  <a:ext uri="{FF2B5EF4-FFF2-40B4-BE49-F238E27FC236}">
                    <a16:creationId xmlns:a16="http://schemas.microsoft.com/office/drawing/2014/main" id="{AA3E1D76-A65B-0771-20A1-E9BE11C3EF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917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8" name="Line 749">
                <a:extLst>
                  <a:ext uri="{FF2B5EF4-FFF2-40B4-BE49-F238E27FC236}">
                    <a16:creationId xmlns:a16="http://schemas.microsoft.com/office/drawing/2014/main" id="{D902E16C-A1AD-3F1A-1CC5-FE23EAEDC49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917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9" name="Rectangle 750">
                <a:extLst>
                  <a:ext uri="{FF2B5EF4-FFF2-40B4-BE49-F238E27FC236}">
                    <a16:creationId xmlns:a16="http://schemas.microsoft.com/office/drawing/2014/main" id="{C7B92C26-ADB1-9D85-9DA2-55C05CAE92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917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0" name="Line 751">
                <a:extLst>
                  <a:ext uri="{FF2B5EF4-FFF2-40B4-BE49-F238E27FC236}">
                    <a16:creationId xmlns:a16="http://schemas.microsoft.com/office/drawing/2014/main" id="{82F3C3B7-594B-0765-67A0-E5480829D66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917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1" name="Rectangle 752">
                <a:extLst>
                  <a:ext uri="{FF2B5EF4-FFF2-40B4-BE49-F238E27FC236}">
                    <a16:creationId xmlns:a16="http://schemas.microsoft.com/office/drawing/2014/main" id="{208CCB14-1903-B449-D636-F30C595435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917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2" name="Line 753">
                <a:extLst>
                  <a:ext uri="{FF2B5EF4-FFF2-40B4-BE49-F238E27FC236}">
                    <a16:creationId xmlns:a16="http://schemas.microsoft.com/office/drawing/2014/main" id="{EA78D05E-F68B-5C60-5E0F-FBEBF6F9F0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1121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3" name="Rectangle 754">
                <a:extLst>
                  <a:ext uri="{FF2B5EF4-FFF2-40B4-BE49-F238E27FC236}">
                    <a16:creationId xmlns:a16="http://schemas.microsoft.com/office/drawing/2014/main" id="{23AF944D-18B7-C4A2-93A4-E8C41C78CA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1121"/>
                <a:ext cx="143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4" name="Line 755">
                <a:extLst>
                  <a:ext uri="{FF2B5EF4-FFF2-40B4-BE49-F238E27FC236}">
                    <a16:creationId xmlns:a16="http://schemas.microsoft.com/office/drawing/2014/main" id="{CCD12B40-BE5E-0E28-C2F0-4C251D02EC9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1" y="658"/>
                <a:ext cx="0" cy="26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5" name="Rectangle 756">
                <a:extLst>
                  <a:ext uri="{FF2B5EF4-FFF2-40B4-BE49-F238E27FC236}">
                    <a16:creationId xmlns:a16="http://schemas.microsoft.com/office/drawing/2014/main" id="{614204F5-D18D-7D73-F4C4-C5A4458DA5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1" y="658"/>
                <a:ext cx="5" cy="26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6" name="Line 757">
                <a:extLst>
                  <a:ext uri="{FF2B5EF4-FFF2-40B4-BE49-F238E27FC236}">
                    <a16:creationId xmlns:a16="http://schemas.microsoft.com/office/drawing/2014/main" id="{C1734326-1860-D0AF-79BF-5330E24EE2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1121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7" name="Rectangle 758">
                <a:extLst>
                  <a:ext uri="{FF2B5EF4-FFF2-40B4-BE49-F238E27FC236}">
                    <a16:creationId xmlns:a16="http://schemas.microsoft.com/office/drawing/2014/main" id="{D226FBCB-DC7B-A851-9B71-4E08F7CA3E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1121"/>
                <a:ext cx="143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8" name="Line 759">
                <a:extLst>
                  <a:ext uri="{FF2B5EF4-FFF2-40B4-BE49-F238E27FC236}">
                    <a16:creationId xmlns:a16="http://schemas.microsoft.com/office/drawing/2014/main" id="{BA320D1B-D7AA-976F-420E-1C18AFA30E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1121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9" name="Rectangle 760">
                <a:extLst>
                  <a:ext uri="{FF2B5EF4-FFF2-40B4-BE49-F238E27FC236}">
                    <a16:creationId xmlns:a16="http://schemas.microsoft.com/office/drawing/2014/main" id="{FEAFB3C0-8790-F455-50C2-AF30438AF8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1121"/>
                <a:ext cx="143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0" name="Line 761">
                <a:extLst>
                  <a:ext uri="{FF2B5EF4-FFF2-40B4-BE49-F238E27FC236}">
                    <a16:creationId xmlns:a16="http://schemas.microsoft.com/office/drawing/2014/main" id="{303B73F2-8F51-66A8-C53E-EBB8AD3A74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132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1" name="Rectangle 762">
                <a:extLst>
                  <a:ext uri="{FF2B5EF4-FFF2-40B4-BE49-F238E27FC236}">
                    <a16:creationId xmlns:a16="http://schemas.microsoft.com/office/drawing/2014/main" id="{26BF2A8A-4FD7-C735-EDB3-8138D8271B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132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2" name="Line 763">
                <a:extLst>
                  <a:ext uri="{FF2B5EF4-FFF2-40B4-BE49-F238E27FC236}">
                    <a16:creationId xmlns:a16="http://schemas.microsoft.com/office/drawing/2014/main" id="{4E9EC017-A135-95D5-8823-D59729839D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132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3" name="Rectangle 764">
                <a:extLst>
                  <a:ext uri="{FF2B5EF4-FFF2-40B4-BE49-F238E27FC236}">
                    <a16:creationId xmlns:a16="http://schemas.microsoft.com/office/drawing/2014/main" id="{887FC70A-C2D8-F420-3BAF-48E8A94C47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132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4" name="Line 765">
                <a:extLst>
                  <a:ext uri="{FF2B5EF4-FFF2-40B4-BE49-F238E27FC236}">
                    <a16:creationId xmlns:a16="http://schemas.microsoft.com/office/drawing/2014/main" id="{D77FAA1E-2694-C91E-B69C-E1EA17F59D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132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5" name="Rectangle 766">
                <a:extLst>
                  <a:ext uri="{FF2B5EF4-FFF2-40B4-BE49-F238E27FC236}">
                    <a16:creationId xmlns:a16="http://schemas.microsoft.com/office/drawing/2014/main" id="{146E6743-2947-F9FA-4B77-A5AB29F2B7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132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6" name="Line 767">
                <a:extLst>
                  <a:ext uri="{FF2B5EF4-FFF2-40B4-BE49-F238E27FC236}">
                    <a16:creationId xmlns:a16="http://schemas.microsoft.com/office/drawing/2014/main" id="{371F4F3A-5DDA-617E-C269-5D29C6806F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152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7" name="Rectangle 768">
                <a:extLst>
                  <a:ext uri="{FF2B5EF4-FFF2-40B4-BE49-F238E27FC236}">
                    <a16:creationId xmlns:a16="http://schemas.microsoft.com/office/drawing/2014/main" id="{F5DA8BB8-5EB6-7EAE-52E4-135299C681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152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8" name="Line 769">
                <a:extLst>
                  <a:ext uri="{FF2B5EF4-FFF2-40B4-BE49-F238E27FC236}">
                    <a16:creationId xmlns:a16="http://schemas.microsoft.com/office/drawing/2014/main" id="{42D8C106-78D3-C303-AEB3-EC61D780E0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152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9" name="Rectangle 770">
                <a:extLst>
                  <a:ext uri="{FF2B5EF4-FFF2-40B4-BE49-F238E27FC236}">
                    <a16:creationId xmlns:a16="http://schemas.microsoft.com/office/drawing/2014/main" id="{E4F5180A-E2D3-64FA-1085-64880526E8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152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0" name="Line 771">
                <a:extLst>
                  <a:ext uri="{FF2B5EF4-FFF2-40B4-BE49-F238E27FC236}">
                    <a16:creationId xmlns:a16="http://schemas.microsoft.com/office/drawing/2014/main" id="{48A1CBAD-C717-0CA5-E78C-A83ADC067C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152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1" name="Rectangle 772">
                <a:extLst>
                  <a:ext uri="{FF2B5EF4-FFF2-40B4-BE49-F238E27FC236}">
                    <a16:creationId xmlns:a16="http://schemas.microsoft.com/office/drawing/2014/main" id="{6CBF5881-EC1F-6933-B872-701D4670D2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152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2" name="Line 773">
                <a:extLst>
                  <a:ext uri="{FF2B5EF4-FFF2-40B4-BE49-F238E27FC236}">
                    <a16:creationId xmlns:a16="http://schemas.microsoft.com/office/drawing/2014/main" id="{932843B0-3440-6467-6517-7F387A8C80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1732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3" name="Rectangle 774">
                <a:extLst>
                  <a:ext uri="{FF2B5EF4-FFF2-40B4-BE49-F238E27FC236}">
                    <a16:creationId xmlns:a16="http://schemas.microsoft.com/office/drawing/2014/main" id="{0ED4739D-703E-9513-9034-97ACC6CFA3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1732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4" name="Line 775">
                <a:extLst>
                  <a:ext uri="{FF2B5EF4-FFF2-40B4-BE49-F238E27FC236}">
                    <a16:creationId xmlns:a16="http://schemas.microsoft.com/office/drawing/2014/main" id="{14DCC927-4626-DD1A-BEE9-1A8E4F0AE7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1732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5" name="Rectangle 776">
                <a:extLst>
                  <a:ext uri="{FF2B5EF4-FFF2-40B4-BE49-F238E27FC236}">
                    <a16:creationId xmlns:a16="http://schemas.microsoft.com/office/drawing/2014/main" id="{D887394C-B26A-B2EE-BCC8-725CBB4827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1732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6" name="Line 777">
                <a:extLst>
                  <a:ext uri="{FF2B5EF4-FFF2-40B4-BE49-F238E27FC236}">
                    <a16:creationId xmlns:a16="http://schemas.microsoft.com/office/drawing/2014/main" id="{86584C42-358B-C9A9-BBC1-0F3CF66055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1732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7" name="Rectangle 778">
                <a:extLst>
                  <a:ext uri="{FF2B5EF4-FFF2-40B4-BE49-F238E27FC236}">
                    <a16:creationId xmlns:a16="http://schemas.microsoft.com/office/drawing/2014/main" id="{92629F22-FE77-8C5C-369F-12491A22C8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1732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8" name="Line 779">
                <a:extLst>
                  <a:ext uri="{FF2B5EF4-FFF2-40B4-BE49-F238E27FC236}">
                    <a16:creationId xmlns:a16="http://schemas.microsoft.com/office/drawing/2014/main" id="{486E4CFB-E999-DDF8-7CE2-701B58CF84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9" y="658"/>
                <a:ext cx="0" cy="128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9" name="Rectangle 780">
                <a:extLst>
                  <a:ext uri="{FF2B5EF4-FFF2-40B4-BE49-F238E27FC236}">
                    <a16:creationId xmlns:a16="http://schemas.microsoft.com/office/drawing/2014/main" id="{0C2C9AA3-00F7-74C3-D399-8C021829C5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" y="658"/>
                <a:ext cx="4" cy="128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0" name="Line 781">
                <a:extLst>
                  <a:ext uri="{FF2B5EF4-FFF2-40B4-BE49-F238E27FC236}">
                    <a16:creationId xmlns:a16="http://schemas.microsoft.com/office/drawing/2014/main" id="{BD1CBD62-41D0-99F5-B021-6F78E31C33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4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51" name="Rectangle 782">
                <a:extLst>
                  <a:ext uri="{FF2B5EF4-FFF2-40B4-BE49-F238E27FC236}">
                    <a16:creationId xmlns:a16="http://schemas.microsoft.com/office/drawing/2014/main" id="{A52FE066-00EA-F58C-35A8-58B063D17B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2" name="Line 783">
                <a:extLst>
                  <a:ext uri="{FF2B5EF4-FFF2-40B4-BE49-F238E27FC236}">
                    <a16:creationId xmlns:a16="http://schemas.microsoft.com/office/drawing/2014/main" id="{99394AB8-2870-A5CB-C318-DFC9EE8944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29" y="834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3" name="Rectangle 784">
                <a:extLst>
                  <a:ext uri="{FF2B5EF4-FFF2-40B4-BE49-F238E27FC236}">
                    <a16:creationId xmlns:a16="http://schemas.microsoft.com/office/drawing/2014/main" id="{C909E92F-CB99-6B27-F237-A475F5680C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8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4" name="Line 785">
                <a:extLst>
                  <a:ext uri="{FF2B5EF4-FFF2-40B4-BE49-F238E27FC236}">
                    <a16:creationId xmlns:a16="http://schemas.microsoft.com/office/drawing/2014/main" id="{FCCEB489-843C-F68B-474A-EC11FEDB06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3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5" name="Rectangle 786">
                <a:extLst>
                  <a:ext uri="{FF2B5EF4-FFF2-40B4-BE49-F238E27FC236}">
                    <a16:creationId xmlns:a16="http://schemas.microsoft.com/office/drawing/2014/main" id="{7D8F9A97-F724-43C6-D327-5D1FF96F34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3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6" name="Line 787">
                <a:extLst>
                  <a:ext uri="{FF2B5EF4-FFF2-40B4-BE49-F238E27FC236}">
                    <a16:creationId xmlns:a16="http://schemas.microsoft.com/office/drawing/2014/main" id="{E48E70D2-0DA8-8A71-A935-A55F04292C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18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7" name="Rectangle 788">
                <a:extLst>
                  <a:ext uri="{FF2B5EF4-FFF2-40B4-BE49-F238E27FC236}">
                    <a16:creationId xmlns:a16="http://schemas.microsoft.com/office/drawing/2014/main" id="{F8DF6A62-D055-328C-3D6E-C4440916E0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8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8" name="Line 789">
                <a:extLst>
                  <a:ext uri="{FF2B5EF4-FFF2-40B4-BE49-F238E27FC236}">
                    <a16:creationId xmlns:a16="http://schemas.microsoft.com/office/drawing/2014/main" id="{4E50D2B2-9612-AB56-5AD2-0906E17979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22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9" name="Rectangle 790">
                <a:extLst>
                  <a:ext uri="{FF2B5EF4-FFF2-40B4-BE49-F238E27FC236}">
                    <a16:creationId xmlns:a16="http://schemas.microsoft.com/office/drawing/2014/main" id="{47E3EC23-4DCB-BE69-CC2B-A7FDBF24AF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2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0" name="Line 791">
                <a:extLst>
                  <a:ext uri="{FF2B5EF4-FFF2-40B4-BE49-F238E27FC236}">
                    <a16:creationId xmlns:a16="http://schemas.microsoft.com/office/drawing/2014/main" id="{267E1799-2316-7A72-1EC6-193D612094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27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1" name="Rectangle 792">
                <a:extLst>
                  <a:ext uri="{FF2B5EF4-FFF2-40B4-BE49-F238E27FC236}">
                    <a16:creationId xmlns:a16="http://schemas.microsoft.com/office/drawing/2014/main" id="{A4E01D0F-8E83-54D0-D4F7-9EAF0A8818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7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2" name="Line 793">
                <a:extLst>
                  <a:ext uri="{FF2B5EF4-FFF2-40B4-BE49-F238E27FC236}">
                    <a16:creationId xmlns:a16="http://schemas.microsoft.com/office/drawing/2014/main" id="{8C82B3F4-017A-E13A-9EF9-4E2DD637F0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193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3" name="Rectangle 794">
                <a:extLst>
                  <a:ext uri="{FF2B5EF4-FFF2-40B4-BE49-F238E27FC236}">
                    <a16:creationId xmlns:a16="http://schemas.microsoft.com/office/drawing/2014/main" id="{35822326-4DE4-01CF-5584-7D5D3B322D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193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4" name="Line 795">
                <a:extLst>
                  <a:ext uri="{FF2B5EF4-FFF2-40B4-BE49-F238E27FC236}">
                    <a16:creationId xmlns:a16="http://schemas.microsoft.com/office/drawing/2014/main" id="{94CA97B0-201C-0923-E14A-776E53AA5FC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31" y="662"/>
                <a:ext cx="0" cy="12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5" name="Rectangle 796">
                <a:extLst>
                  <a:ext uri="{FF2B5EF4-FFF2-40B4-BE49-F238E27FC236}">
                    <a16:creationId xmlns:a16="http://schemas.microsoft.com/office/drawing/2014/main" id="{4EE74BFC-27AE-EC40-BACB-E2E41C89CC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662"/>
                <a:ext cx="4" cy="127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6" name="Line 797">
                <a:extLst>
                  <a:ext uri="{FF2B5EF4-FFF2-40B4-BE49-F238E27FC236}">
                    <a16:creationId xmlns:a16="http://schemas.microsoft.com/office/drawing/2014/main" id="{A2A3A828-8E91-81D5-C28B-421C05AB71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1" y="1121"/>
                <a:ext cx="0" cy="81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7" name="Rectangle 798">
                <a:extLst>
                  <a:ext uri="{FF2B5EF4-FFF2-40B4-BE49-F238E27FC236}">
                    <a16:creationId xmlns:a16="http://schemas.microsoft.com/office/drawing/2014/main" id="{B4B5F262-8952-BAA8-A3D8-B66D3CC8A0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1" y="1121"/>
                <a:ext cx="5" cy="8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8" name="Line 799">
                <a:extLst>
                  <a:ext uri="{FF2B5EF4-FFF2-40B4-BE49-F238E27FC236}">
                    <a16:creationId xmlns:a16="http://schemas.microsoft.com/office/drawing/2014/main" id="{FAD11328-BEBF-CCE8-3514-266B3AB4E4E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86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9" name="Rectangle 800">
                <a:extLst>
                  <a:ext uri="{FF2B5EF4-FFF2-40B4-BE49-F238E27FC236}">
                    <a16:creationId xmlns:a16="http://schemas.microsoft.com/office/drawing/2014/main" id="{E4E531B0-4ECD-5F1C-5544-A35F0CD74B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6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0" name="Line 801">
                <a:extLst>
                  <a:ext uri="{FF2B5EF4-FFF2-40B4-BE49-F238E27FC236}">
                    <a16:creationId xmlns:a16="http://schemas.microsoft.com/office/drawing/2014/main" id="{1ADA03B0-DAB2-6FB3-91DD-45AEED0152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91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1" name="Rectangle 802">
                <a:extLst>
                  <a:ext uri="{FF2B5EF4-FFF2-40B4-BE49-F238E27FC236}">
                    <a16:creationId xmlns:a16="http://schemas.microsoft.com/office/drawing/2014/main" id="{AB898D13-E7D2-9F79-D4A0-8E39D2B019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1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2" name="Line 803">
                <a:extLst>
                  <a:ext uri="{FF2B5EF4-FFF2-40B4-BE49-F238E27FC236}">
                    <a16:creationId xmlns:a16="http://schemas.microsoft.com/office/drawing/2014/main" id="{2D160131-CCD1-3046-A2BF-7EE204164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95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3" name="Rectangle 804">
                <a:extLst>
                  <a:ext uri="{FF2B5EF4-FFF2-40B4-BE49-F238E27FC236}">
                    <a16:creationId xmlns:a16="http://schemas.microsoft.com/office/drawing/2014/main" id="{215BE924-55D7-A561-902E-DC86490EC6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5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4" name="Line 805">
                <a:extLst>
                  <a:ext uri="{FF2B5EF4-FFF2-40B4-BE49-F238E27FC236}">
                    <a16:creationId xmlns:a16="http://schemas.microsoft.com/office/drawing/2014/main" id="{CB3C26EA-88F1-EE6A-DCD2-FEBD76C193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0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5" name="Rectangle 806">
                <a:extLst>
                  <a:ext uri="{FF2B5EF4-FFF2-40B4-BE49-F238E27FC236}">
                    <a16:creationId xmlns:a16="http://schemas.microsoft.com/office/drawing/2014/main" id="{E00838CC-A9B1-9308-8005-B2CB9AEB3F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0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6" name="Line 807">
                <a:extLst>
                  <a:ext uri="{FF2B5EF4-FFF2-40B4-BE49-F238E27FC236}">
                    <a16:creationId xmlns:a16="http://schemas.microsoft.com/office/drawing/2014/main" id="{AC89680C-57CD-ACC7-AD0C-C3D7D5B671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04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9" name="Group 1009">
              <a:extLst>
                <a:ext uri="{FF2B5EF4-FFF2-40B4-BE49-F238E27FC236}">
                  <a16:creationId xmlns:a16="http://schemas.microsoft.com/office/drawing/2014/main" id="{B54A80C8-C5CD-D3B8-A4CC-9C9F0F22F1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9" y="658"/>
              <a:ext cx="4401" cy="3931"/>
              <a:chOff x="99" y="658"/>
              <a:chExt cx="4401" cy="3931"/>
            </a:xfrm>
          </p:grpSpPr>
          <p:sp>
            <p:nvSpPr>
              <p:cNvPr id="277" name="Rectangle 809">
                <a:extLst>
                  <a:ext uri="{FF2B5EF4-FFF2-40B4-BE49-F238E27FC236}">
                    <a16:creationId xmlns:a16="http://schemas.microsoft.com/office/drawing/2014/main" id="{FAE41439-5CEF-D58D-88BB-197FEFA9A9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4" y="838"/>
                <a:ext cx="5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8" name="Line 810">
                <a:extLst>
                  <a:ext uri="{FF2B5EF4-FFF2-40B4-BE49-F238E27FC236}">
                    <a16:creationId xmlns:a16="http://schemas.microsoft.com/office/drawing/2014/main" id="{035368EB-CA0C-C2B7-0D97-A35035F488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9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9" name="Rectangle 811">
                <a:extLst>
                  <a:ext uri="{FF2B5EF4-FFF2-40B4-BE49-F238E27FC236}">
                    <a16:creationId xmlns:a16="http://schemas.microsoft.com/office/drawing/2014/main" id="{12B64B89-92D7-4E40-9CCD-70CC65A752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0" name="Line 812">
                <a:extLst>
                  <a:ext uri="{FF2B5EF4-FFF2-40B4-BE49-F238E27FC236}">
                    <a16:creationId xmlns:a16="http://schemas.microsoft.com/office/drawing/2014/main" id="{621C7684-974A-BE8B-99E2-D6026EA871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193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1" name="Rectangle 813">
                <a:extLst>
                  <a:ext uri="{FF2B5EF4-FFF2-40B4-BE49-F238E27FC236}">
                    <a16:creationId xmlns:a16="http://schemas.microsoft.com/office/drawing/2014/main" id="{A048B683-0CF6-5A5B-EBC4-04E8108881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193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2" name="Line 814">
                <a:extLst>
                  <a:ext uri="{FF2B5EF4-FFF2-40B4-BE49-F238E27FC236}">
                    <a16:creationId xmlns:a16="http://schemas.microsoft.com/office/drawing/2014/main" id="{099B0CD4-BC17-37F0-FE5D-1EB37EFA2E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14" y="662"/>
                <a:ext cx="0" cy="12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3" name="Rectangle 815">
                <a:extLst>
                  <a:ext uri="{FF2B5EF4-FFF2-40B4-BE49-F238E27FC236}">
                    <a16:creationId xmlns:a16="http://schemas.microsoft.com/office/drawing/2014/main" id="{6B247ED3-30C6-CD03-3978-3E525A78B8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662"/>
                <a:ext cx="4" cy="127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4" name="Line 816">
                <a:extLst>
                  <a:ext uri="{FF2B5EF4-FFF2-40B4-BE49-F238E27FC236}">
                    <a16:creationId xmlns:a16="http://schemas.microsoft.com/office/drawing/2014/main" id="{F216AD69-62BD-F358-0DEC-4FC8ED89E6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4" y="658"/>
                <a:ext cx="0" cy="128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5" name="Rectangle 817">
                <a:extLst>
                  <a:ext uri="{FF2B5EF4-FFF2-40B4-BE49-F238E27FC236}">
                    <a16:creationId xmlns:a16="http://schemas.microsoft.com/office/drawing/2014/main" id="{986698E3-8ADE-995D-FC77-5E89B02111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4" y="658"/>
                <a:ext cx="4" cy="128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6" name="Line 818">
                <a:extLst>
                  <a:ext uri="{FF2B5EF4-FFF2-40B4-BE49-F238E27FC236}">
                    <a16:creationId xmlns:a16="http://schemas.microsoft.com/office/drawing/2014/main" id="{77A11D7E-88E7-86C1-D9CD-94AE2C1A7B8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68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7" name="Rectangle 819">
                <a:extLst>
                  <a:ext uri="{FF2B5EF4-FFF2-40B4-BE49-F238E27FC236}">
                    <a16:creationId xmlns:a16="http://schemas.microsoft.com/office/drawing/2014/main" id="{0AAC0B48-B5E9-9D73-00DA-8057E9D274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8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8" name="Line 820">
                <a:extLst>
                  <a:ext uri="{FF2B5EF4-FFF2-40B4-BE49-F238E27FC236}">
                    <a16:creationId xmlns:a16="http://schemas.microsoft.com/office/drawing/2014/main" id="{D4DC3904-8BFD-D47C-ABD8-5D0A2C1C43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73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9" name="Rectangle 821">
                <a:extLst>
                  <a:ext uri="{FF2B5EF4-FFF2-40B4-BE49-F238E27FC236}">
                    <a16:creationId xmlns:a16="http://schemas.microsoft.com/office/drawing/2014/main" id="{530737CC-9889-8658-09D7-38A9313FAE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73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0" name="Line 822">
                <a:extLst>
                  <a:ext uri="{FF2B5EF4-FFF2-40B4-BE49-F238E27FC236}">
                    <a16:creationId xmlns:a16="http://schemas.microsoft.com/office/drawing/2014/main" id="{0068E03F-976C-92FD-20DA-3354A00BA6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7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1" name="Rectangle 823">
                <a:extLst>
                  <a:ext uri="{FF2B5EF4-FFF2-40B4-BE49-F238E27FC236}">
                    <a16:creationId xmlns:a16="http://schemas.microsoft.com/office/drawing/2014/main" id="{1196784E-61F6-D9A2-2E8B-D2EEEDF656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77" y="838"/>
                <a:ext cx="5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2" name="Line 824">
                <a:extLst>
                  <a:ext uri="{FF2B5EF4-FFF2-40B4-BE49-F238E27FC236}">
                    <a16:creationId xmlns:a16="http://schemas.microsoft.com/office/drawing/2014/main" id="{02DAA5C3-730A-A976-71AF-9B84BA5DD2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2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3" name="Rectangle 825">
                <a:extLst>
                  <a:ext uri="{FF2B5EF4-FFF2-40B4-BE49-F238E27FC236}">
                    <a16:creationId xmlns:a16="http://schemas.microsoft.com/office/drawing/2014/main" id="{701F9E1E-3B4B-D510-904B-3B5B707428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82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4" name="Line 826">
                <a:extLst>
                  <a:ext uri="{FF2B5EF4-FFF2-40B4-BE49-F238E27FC236}">
                    <a16:creationId xmlns:a16="http://schemas.microsoft.com/office/drawing/2014/main" id="{786E7363-21B0-EE65-6726-F8AC0DBFCD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87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5" name="Rectangle 827">
                <a:extLst>
                  <a:ext uri="{FF2B5EF4-FFF2-40B4-BE49-F238E27FC236}">
                    <a16:creationId xmlns:a16="http://schemas.microsoft.com/office/drawing/2014/main" id="{C77377F7-7BAE-A754-04C5-EDF4F946EF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87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6" name="Line 828">
                <a:extLst>
                  <a:ext uri="{FF2B5EF4-FFF2-40B4-BE49-F238E27FC236}">
                    <a16:creationId xmlns:a16="http://schemas.microsoft.com/office/drawing/2014/main" id="{1021AE1D-848E-A952-6624-D9C0E3AC65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1" y="838"/>
                <a:ext cx="0" cy="110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7" name="Rectangle 829">
                <a:extLst>
                  <a:ext uri="{FF2B5EF4-FFF2-40B4-BE49-F238E27FC236}">
                    <a16:creationId xmlns:a16="http://schemas.microsoft.com/office/drawing/2014/main" id="{768D78E8-ED1A-277A-99D1-550FB8FC7E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1" y="838"/>
                <a:ext cx="4" cy="110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8" name="Line 830">
                <a:extLst>
                  <a:ext uri="{FF2B5EF4-FFF2-40B4-BE49-F238E27FC236}">
                    <a16:creationId xmlns:a16="http://schemas.microsoft.com/office/drawing/2014/main" id="{DA6787F4-10F0-2820-E9BF-F1BB9EDC2C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193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9" name="Rectangle 831">
                <a:extLst>
                  <a:ext uri="{FF2B5EF4-FFF2-40B4-BE49-F238E27FC236}">
                    <a16:creationId xmlns:a16="http://schemas.microsoft.com/office/drawing/2014/main" id="{80D3641D-35BC-F3BC-A94E-E231590D37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193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0" name="Line 832">
                <a:extLst>
                  <a:ext uri="{FF2B5EF4-FFF2-40B4-BE49-F238E27FC236}">
                    <a16:creationId xmlns:a16="http://schemas.microsoft.com/office/drawing/2014/main" id="{9B769029-342A-EE7E-DB56-0BB83FC35C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96" y="662"/>
                <a:ext cx="0" cy="12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1" name="Rectangle 833">
                <a:extLst>
                  <a:ext uri="{FF2B5EF4-FFF2-40B4-BE49-F238E27FC236}">
                    <a16:creationId xmlns:a16="http://schemas.microsoft.com/office/drawing/2014/main" id="{C29429E9-346E-B849-C364-CBE33C5F09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662"/>
                <a:ext cx="4" cy="127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2" name="Line 834">
                <a:extLst>
                  <a:ext uri="{FF2B5EF4-FFF2-40B4-BE49-F238E27FC236}">
                    <a16:creationId xmlns:a16="http://schemas.microsoft.com/office/drawing/2014/main" id="{0265509D-4E95-C62E-9F7E-B2F079CEE3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1983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3" name="Rectangle 835">
                <a:extLst>
                  <a:ext uri="{FF2B5EF4-FFF2-40B4-BE49-F238E27FC236}">
                    <a16:creationId xmlns:a16="http://schemas.microsoft.com/office/drawing/2014/main" id="{3FB75E8C-B7AA-4F3A-B149-B43F842ECD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1983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4" name="Line 836">
                <a:extLst>
                  <a:ext uri="{FF2B5EF4-FFF2-40B4-BE49-F238E27FC236}">
                    <a16:creationId xmlns:a16="http://schemas.microsoft.com/office/drawing/2014/main" id="{FE201AC2-0FFE-E77E-6706-9608D01D8D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1983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5" name="Rectangle 837">
                <a:extLst>
                  <a:ext uri="{FF2B5EF4-FFF2-40B4-BE49-F238E27FC236}">
                    <a16:creationId xmlns:a16="http://schemas.microsoft.com/office/drawing/2014/main" id="{EEA07A07-349A-B867-7CEE-4409E9D63C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1983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6" name="Line 838">
                <a:extLst>
                  <a:ext uri="{FF2B5EF4-FFF2-40B4-BE49-F238E27FC236}">
                    <a16:creationId xmlns:a16="http://schemas.microsoft.com/office/drawing/2014/main" id="{64A26E8A-6220-12F9-66A4-F843EE64FF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1983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7" name="Rectangle 839">
                <a:extLst>
                  <a:ext uri="{FF2B5EF4-FFF2-40B4-BE49-F238E27FC236}">
                    <a16:creationId xmlns:a16="http://schemas.microsoft.com/office/drawing/2014/main" id="{5AFF5F12-83B8-C44B-0008-E51CBDD904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1983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8" name="Line 840">
                <a:extLst>
                  <a:ext uri="{FF2B5EF4-FFF2-40B4-BE49-F238E27FC236}">
                    <a16:creationId xmlns:a16="http://schemas.microsoft.com/office/drawing/2014/main" id="{8E8B8BD2-164B-083E-C9E4-5D41B8D4EC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2159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9" name="Rectangle 841">
                <a:extLst>
                  <a:ext uri="{FF2B5EF4-FFF2-40B4-BE49-F238E27FC236}">
                    <a16:creationId xmlns:a16="http://schemas.microsoft.com/office/drawing/2014/main" id="{1B137484-D35F-9A97-AF77-3215FDBBC8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2159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0" name="Line 842">
                <a:extLst>
                  <a:ext uri="{FF2B5EF4-FFF2-40B4-BE49-F238E27FC236}">
                    <a16:creationId xmlns:a16="http://schemas.microsoft.com/office/drawing/2014/main" id="{A4B20D37-C443-779F-1F8E-973F86F50C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2159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1" name="Rectangle 843">
                <a:extLst>
                  <a:ext uri="{FF2B5EF4-FFF2-40B4-BE49-F238E27FC236}">
                    <a16:creationId xmlns:a16="http://schemas.microsoft.com/office/drawing/2014/main" id="{A5F7F8AF-AA21-AEBF-D0D4-8A0FA255F1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2159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2" name="Line 844">
                <a:extLst>
                  <a:ext uri="{FF2B5EF4-FFF2-40B4-BE49-F238E27FC236}">
                    <a16:creationId xmlns:a16="http://schemas.microsoft.com/office/drawing/2014/main" id="{D29E4272-9ADD-DBAD-8792-413A4C36DA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2159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3" name="Rectangle 845">
                <a:extLst>
                  <a:ext uri="{FF2B5EF4-FFF2-40B4-BE49-F238E27FC236}">
                    <a16:creationId xmlns:a16="http://schemas.microsoft.com/office/drawing/2014/main" id="{72D46C23-AC9F-BD19-0C8B-6C66FD1820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2159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4" name="Line 846">
                <a:extLst>
                  <a:ext uri="{FF2B5EF4-FFF2-40B4-BE49-F238E27FC236}">
                    <a16:creationId xmlns:a16="http://schemas.microsoft.com/office/drawing/2014/main" id="{8AC47339-2D1C-5A7C-6C0F-5F68989C38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2241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5" name="Rectangle 847">
                <a:extLst>
                  <a:ext uri="{FF2B5EF4-FFF2-40B4-BE49-F238E27FC236}">
                    <a16:creationId xmlns:a16="http://schemas.microsoft.com/office/drawing/2014/main" id="{11B79AA0-CA85-80EC-D2F4-14694DD732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2241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6" name="Line 848">
                <a:extLst>
                  <a:ext uri="{FF2B5EF4-FFF2-40B4-BE49-F238E27FC236}">
                    <a16:creationId xmlns:a16="http://schemas.microsoft.com/office/drawing/2014/main" id="{80AB0096-EB9F-0E41-0AC7-AE2B8FF214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2241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7" name="Rectangle 849">
                <a:extLst>
                  <a:ext uri="{FF2B5EF4-FFF2-40B4-BE49-F238E27FC236}">
                    <a16:creationId xmlns:a16="http://schemas.microsoft.com/office/drawing/2014/main" id="{28F777DD-60A1-73C9-C969-039E578853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2241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8" name="Line 850">
                <a:extLst>
                  <a:ext uri="{FF2B5EF4-FFF2-40B4-BE49-F238E27FC236}">
                    <a16:creationId xmlns:a16="http://schemas.microsoft.com/office/drawing/2014/main" id="{C25D90ED-87B1-6C3D-AF3B-CD3C050BBE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2241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9" name="Rectangle 851">
                <a:extLst>
                  <a:ext uri="{FF2B5EF4-FFF2-40B4-BE49-F238E27FC236}">
                    <a16:creationId xmlns:a16="http://schemas.microsoft.com/office/drawing/2014/main" id="{A224AEA7-6E5B-FED0-4251-7BBAF648B0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2241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0" name="Line 852">
                <a:extLst>
                  <a:ext uri="{FF2B5EF4-FFF2-40B4-BE49-F238E27FC236}">
                    <a16:creationId xmlns:a16="http://schemas.microsoft.com/office/drawing/2014/main" id="{A1B05457-EEAC-948D-709C-5555596C9F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9" y="1983"/>
                <a:ext cx="0" cy="26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1" name="Rectangle 853">
                <a:extLst>
                  <a:ext uri="{FF2B5EF4-FFF2-40B4-BE49-F238E27FC236}">
                    <a16:creationId xmlns:a16="http://schemas.microsoft.com/office/drawing/2014/main" id="{30098B35-23AC-C7CB-30E4-1D3511AF1F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" y="1983"/>
                <a:ext cx="4" cy="26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2" name="Line 854">
                <a:extLst>
                  <a:ext uri="{FF2B5EF4-FFF2-40B4-BE49-F238E27FC236}">
                    <a16:creationId xmlns:a16="http://schemas.microsoft.com/office/drawing/2014/main" id="{D897A9DD-F9C2-B243-E666-B7331FBAD9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2445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3" name="Rectangle 855">
                <a:extLst>
                  <a:ext uri="{FF2B5EF4-FFF2-40B4-BE49-F238E27FC236}">
                    <a16:creationId xmlns:a16="http://schemas.microsoft.com/office/drawing/2014/main" id="{95238125-4429-6E59-E3E7-A528C8502A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2445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4" name="Line 856">
                <a:extLst>
                  <a:ext uri="{FF2B5EF4-FFF2-40B4-BE49-F238E27FC236}">
                    <a16:creationId xmlns:a16="http://schemas.microsoft.com/office/drawing/2014/main" id="{EA13A64B-6471-8BF8-4843-8C4618A0E4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1" y="1983"/>
                <a:ext cx="0" cy="26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5" name="Rectangle 857">
                <a:extLst>
                  <a:ext uri="{FF2B5EF4-FFF2-40B4-BE49-F238E27FC236}">
                    <a16:creationId xmlns:a16="http://schemas.microsoft.com/office/drawing/2014/main" id="{A729E5D5-A22C-0E8B-FFEB-BFCF5FD7C2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1" y="1983"/>
                <a:ext cx="5" cy="26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6" name="Line 858">
                <a:extLst>
                  <a:ext uri="{FF2B5EF4-FFF2-40B4-BE49-F238E27FC236}">
                    <a16:creationId xmlns:a16="http://schemas.microsoft.com/office/drawing/2014/main" id="{2DCD951E-2CE5-986B-FA7B-8347A71004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2445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7" name="Rectangle 859">
                <a:extLst>
                  <a:ext uri="{FF2B5EF4-FFF2-40B4-BE49-F238E27FC236}">
                    <a16:creationId xmlns:a16="http://schemas.microsoft.com/office/drawing/2014/main" id="{607B280F-24F5-AADE-825C-0E7085B8E1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2445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8" name="Line 860">
                <a:extLst>
                  <a:ext uri="{FF2B5EF4-FFF2-40B4-BE49-F238E27FC236}">
                    <a16:creationId xmlns:a16="http://schemas.microsoft.com/office/drawing/2014/main" id="{248CE1E0-16A9-944C-0C2C-387AB68CC0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2445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9" name="Rectangle 861">
                <a:extLst>
                  <a:ext uri="{FF2B5EF4-FFF2-40B4-BE49-F238E27FC236}">
                    <a16:creationId xmlns:a16="http://schemas.microsoft.com/office/drawing/2014/main" id="{A65E285D-05FF-8F37-E7BC-926A8BACFD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2445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0" name="Line 862">
                <a:extLst>
                  <a:ext uri="{FF2B5EF4-FFF2-40B4-BE49-F238E27FC236}">
                    <a16:creationId xmlns:a16="http://schemas.microsoft.com/office/drawing/2014/main" id="{54151795-D6AF-C6D9-6FA0-D88188793F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2649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1" name="Rectangle 863">
                <a:extLst>
                  <a:ext uri="{FF2B5EF4-FFF2-40B4-BE49-F238E27FC236}">
                    <a16:creationId xmlns:a16="http://schemas.microsoft.com/office/drawing/2014/main" id="{ECA936B4-C83C-6EBF-3146-D7BDA2BE78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2649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2" name="Line 864">
                <a:extLst>
                  <a:ext uri="{FF2B5EF4-FFF2-40B4-BE49-F238E27FC236}">
                    <a16:creationId xmlns:a16="http://schemas.microsoft.com/office/drawing/2014/main" id="{AFB6B94C-663E-3BA0-CDAD-C979B28CF8A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2649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3" name="Rectangle 865">
                <a:extLst>
                  <a:ext uri="{FF2B5EF4-FFF2-40B4-BE49-F238E27FC236}">
                    <a16:creationId xmlns:a16="http://schemas.microsoft.com/office/drawing/2014/main" id="{6CD6C504-1168-1E6B-0473-7974816596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2649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4" name="Line 866">
                <a:extLst>
                  <a:ext uri="{FF2B5EF4-FFF2-40B4-BE49-F238E27FC236}">
                    <a16:creationId xmlns:a16="http://schemas.microsoft.com/office/drawing/2014/main" id="{F655A0F1-4A25-349E-55E9-893162D165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2649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5" name="Rectangle 867">
                <a:extLst>
                  <a:ext uri="{FF2B5EF4-FFF2-40B4-BE49-F238E27FC236}">
                    <a16:creationId xmlns:a16="http://schemas.microsoft.com/office/drawing/2014/main" id="{BE292DAD-B62F-503E-0B9A-CAD1CD6BB6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2649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6" name="Line 868">
                <a:extLst>
                  <a:ext uri="{FF2B5EF4-FFF2-40B4-BE49-F238E27FC236}">
                    <a16:creationId xmlns:a16="http://schemas.microsoft.com/office/drawing/2014/main" id="{188384FC-587E-6DA5-8859-65DB2F2E4E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2853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7" name="Rectangle 869">
                <a:extLst>
                  <a:ext uri="{FF2B5EF4-FFF2-40B4-BE49-F238E27FC236}">
                    <a16:creationId xmlns:a16="http://schemas.microsoft.com/office/drawing/2014/main" id="{5039377B-B408-50C9-0CB2-7F0ACEDDB0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2853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8" name="Line 870">
                <a:extLst>
                  <a:ext uri="{FF2B5EF4-FFF2-40B4-BE49-F238E27FC236}">
                    <a16:creationId xmlns:a16="http://schemas.microsoft.com/office/drawing/2014/main" id="{1850491C-28B1-09F4-1A00-AF43E8EC4C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2853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9" name="Rectangle 871">
                <a:extLst>
                  <a:ext uri="{FF2B5EF4-FFF2-40B4-BE49-F238E27FC236}">
                    <a16:creationId xmlns:a16="http://schemas.microsoft.com/office/drawing/2014/main" id="{A528F8CA-A894-3623-BBA3-20ABED29BA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2853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0" name="Line 872">
                <a:extLst>
                  <a:ext uri="{FF2B5EF4-FFF2-40B4-BE49-F238E27FC236}">
                    <a16:creationId xmlns:a16="http://schemas.microsoft.com/office/drawing/2014/main" id="{70FC7B0B-920D-176F-F19B-45D757347D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2853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1" name="Rectangle 873">
                <a:extLst>
                  <a:ext uri="{FF2B5EF4-FFF2-40B4-BE49-F238E27FC236}">
                    <a16:creationId xmlns:a16="http://schemas.microsoft.com/office/drawing/2014/main" id="{C31BB95D-F489-C514-7903-E3D6D2F07F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2853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2" name="Line 874">
                <a:extLst>
                  <a:ext uri="{FF2B5EF4-FFF2-40B4-BE49-F238E27FC236}">
                    <a16:creationId xmlns:a16="http://schemas.microsoft.com/office/drawing/2014/main" id="{A3826A3A-B193-DC94-1410-CB34A652AE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3057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3" name="Rectangle 875">
                <a:extLst>
                  <a:ext uri="{FF2B5EF4-FFF2-40B4-BE49-F238E27FC236}">
                    <a16:creationId xmlns:a16="http://schemas.microsoft.com/office/drawing/2014/main" id="{119EF324-5D76-FB47-7E9C-159BED6361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3057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4" name="Line 876">
                <a:extLst>
                  <a:ext uri="{FF2B5EF4-FFF2-40B4-BE49-F238E27FC236}">
                    <a16:creationId xmlns:a16="http://schemas.microsoft.com/office/drawing/2014/main" id="{6C16E3EC-CF65-4BCC-2E36-A75F2EB00A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3057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5" name="Rectangle 877">
                <a:extLst>
                  <a:ext uri="{FF2B5EF4-FFF2-40B4-BE49-F238E27FC236}">
                    <a16:creationId xmlns:a16="http://schemas.microsoft.com/office/drawing/2014/main" id="{29939F0B-E51D-2ADA-4F7C-306E5E617C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3057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6" name="Line 878">
                <a:extLst>
                  <a:ext uri="{FF2B5EF4-FFF2-40B4-BE49-F238E27FC236}">
                    <a16:creationId xmlns:a16="http://schemas.microsoft.com/office/drawing/2014/main" id="{F31EB30C-E4FE-E2A1-E0FD-AF814034D6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3057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7" name="Rectangle 879">
                <a:extLst>
                  <a:ext uri="{FF2B5EF4-FFF2-40B4-BE49-F238E27FC236}">
                    <a16:creationId xmlns:a16="http://schemas.microsoft.com/office/drawing/2014/main" id="{CCCB4B8C-D1D4-A498-0F63-8375F75DF7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3057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8" name="Line 880">
                <a:extLst>
                  <a:ext uri="{FF2B5EF4-FFF2-40B4-BE49-F238E27FC236}">
                    <a16:creationId xmlns:a16="http://schemas.microsoft.com/office/drawing/2014/main" id="{8001F61A-D904-B044-34D2-4576FC6397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3159"/>
                <a:ext cx="205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9" name="Rectangle 881">
                <a:extLst>
                  <a:ext uri="{FF2B5EF4-FFF2-40B4-BE49-F238E27FC236}">
                    <a16:creationId xmlns:a16="http://schemas.microsoft.com/office/drawing/2014/main" id="{EDAD4BA9-216F-E51A-C90F-85FDFC46E1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3159"/>
                <a:ext cx="205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0" name="Line 882">
                <a:extLst>
                  <a:ext uri="{FF2B5EF4-FFF2-40B4-BE49-F238E27FC236}">
                    <a16:creationId xmlns:a16="http://schemas.microsoft.com/office/drawing/2014/main" id="{32253DCC-EBFA-8ECF-675D-539E92C663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9" y="2445"/>
                <a:ext cx="0" cy="81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1" name="Rectangle 883">
                <a:extLst>
                  <a:ext uri="{FF2B5EF4-FFF2-40B4-BE49-F238E27FC236}">
                    <a16:creationId xmlns:a16="http://schemas.microsoft.com/office/drawing/2014/main" id="{33401109-DD1C-F9FB-CF39-A420384459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" y="2445"/>
                <a:ext cx="4" cy="8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2" name="Line 884">
                <a:extLst>
                  <a:ext uri="{FF2B5EF4-FFF2-40B4-BE49-F238E27FC236}">
                    <a16:creationId xmlns:a16="http://schemas.microsoft.com/office/drawing/2014/main" id="{0A9421C7-12B4-6428-0D05-010F231C121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4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3" name="Rectangle 885">
                <a:extLst>
                  <a:ext uri="{FF2B5EF4-FFF2-40B4-BE49-F238E27FC236}">
                    <a16:creationId xmlns:a16="http://schemas.microsoft.com/office/drawing/2014/main" id="{1059EE97-AF84-7314-58AC-AC7B78FB30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4" name="Line 886">
                <a:extLst>
                  <a:ext uri="{FF2B5EF4-FFF2-40B4-BE49-F238E27FC236}">
                    <a16:creationId xmlns:a16="http://schemas.microsoft.com/office/drawing/2014/main" id="{211B5D82-945B-A3C7-60BC-9D053ECA88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8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5" name="Rectangle 887">
                <a:extLst>
                  <a:ext uri="{FF2B5EF4-FFF2-40B4-BE49-F238E27FC236}">
                    <a16:creationId xmlns:a16="http://schemas.microsoft.com/office/drawing/2014/main" id="{FB47098B-4EDC-A2F9-AD76-55239F7C57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8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6" name="Line 888">
                <a:extLst>
                  <a:ext uri="{FF2B5EF4-FFF2-40B4-BE49-F238E27FC236}">
                    <a16:creationId xmlns:a16="http://schemas.microsoft.com/office/drawing/2014/main" id="{726C792A-698D-A8E1-CF54-3AD974123F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3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7" name="Rectangle 889">
                <a:extLst>
                  <a:ext uri="{FF2B5EF4-FFF2-40B4-BE49-F238E27FC236}">
                    <a16:creationId xmlns:a16="http://schemas.microsoft.com/office/drawing/2014/main" id="{718018E9-FE6B-2AC8-694B-DCBE3ED43A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3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8" name="Line 890">
                <a:extLst>
                  <a:ext uri="{FF2B5EF4-FFF2-40B4-BE49-F238E27FC236}">
                    <a16:creationId xmlns:a16="http://schemas.microsoft.com/office/drawing/2014/main" id="{BABAD7B6-9A4B-6142-960C-26F239436B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18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9" name="Rectangle 891">
                <a:extLst>
                  <a:ext uri="{FF2B5EF4-FFF2-40B4-BE49-F238E27FC236}">
                    <a16:creationId xmlns:a16="http://schemas.microsoft.com/office/drawing/2014/main" id="{25E8451F-AD03-F432-A06E-EEA751E45A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8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0" name="Line 892">
                <a:extLst>
                  <a:ext uri="{FF2B5EF4-FFF2-40B4-BE49-F238E27FC236}">
                    <a16:creationId xmlns:a16="http://schemas.microsoft.com/office/drawing/2014/main" id="{B683BA76-27CD-4FE2-C625-BA23C10D03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22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1" name="Rectangle 893">
                <a:extLst>
                  <a:ext uri="{FF2B5EF4-FFF2-40B4-BE49-F238E27FC236}">
                    <a16:creationId xmlns:a16="http://schemas.microsoft.com/office/drawing/2014/main" id="{1A4B532B-A4D2-840D-E4BE-98C7CF1F3B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2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2" name="Line 894">
                <a:extLst>
                  <a:ext uri="{FF2B5EF4-FFF2-40B4-BE49-F238E27FC236}">
                    <a16:creationId xmlns:a16="http://schemas.microsoft.com/office/drawing/2014/main" id="{42366371-0A7A-5BD5-A865-5310FF57E1E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27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3" name="Rectangle 895">
                <a:extLst>
                  <a:ext uri="{FF2B5EF4-FFF2-40B4-BE49-F238E27FC236}">
                    <a16:creationId xmlns:a16="http://schemas.microsoft.com/office/drawing/2014/main" id="{68E4A98D-F413-0ECD-CA2F-DF98C44B8B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7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4" name="Line 896">
                <a:extLst>
                  <a:ext uri="{FF2B5EF4-FFF2-40B4-BE49-F238E27FC236}">
                    <a16:creationId xmlns:a16="http://schemas.microsoft.com/office/drawing/2014/main" id="{05F0BBD4-C4D6-6783-DA2B-78F0ED3C91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3260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5" name="Rectangle 897">
                <a:extLst>
                  <a:ext uri="{FF2B5EF4-FFF2-40B4-BE49-F238E27FC236}">
                    <a16:creationId xmlns:a16="http://schemas.microsoft.com/office/drawing/2014/main" id="{CEAC3730-8253-EEAE-890D-F63A04F0EC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3260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6" name="Line 898">
                <a:extLst>
                  <a:ext uri="{FF2B5EF4-FFF2-40B4-BE49-F238E27FC236}">
                    <a16:creationId xmlns:a16="http://schemas.microsoft.com/office/drawing/2014/main" id="{510DF907-358E-E1FA-333A-6988F7A132D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31" y="1987"/>
                <a:ext cx="0" cy="127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7" name="Rectangle 899">
                <a:extLst>
                  <a:ext uri="{FF2B5EF4-FFF2-40B4-BE49-F238E27FC236}">
                    <a16:creationId xmlns:a16="http://schemas.microsoft.com/office/drawing/2014/main" id="{F01C54CE-8254-BFCE-9A62-B0FC066A41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1987"/>
                <a:ext cx="4" cy="127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8" name="Line 900">
                <a:extLst>
                  <a:ext uri="{FF2B5EF4-FFF2-40B4-BE49-F238E27FC236}">
                    <a16:creationId xmlns:a16="http://schemas.microsoft.com/office/drawing/2014/main" id="{22B66B87-AE37-EC97-CF31-24629D3006D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1" y="2445"/>
                <a:ext cx="0" cy="81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9" name="Rectangle 901">
                <a:extLst>
                  <a:ext uri="{FF2B5EF4-FFF2-40B4-BE49-F238E27FC236}">
                    <a16:creationId xmlns:a16="http://schemas.microsoft.com/office/drawing/2014/main" id="{CF894DB8-6BC9-EC18-FAB0-6AC36FD980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1" y="2445"/>
                <a:ext cx="5" cy="8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0" name="Line 902">
                <a:extLst>
                  <a:ext uri="{FF2B5EF4-FFF2-40B4-BE49-F238E27FC236}">
                    <a16:creationId xmlns:a16="http://schemas.microsoft.com/office/drawing/2014/main" id="{6A72FE6D-B0DC-D58E-49B7-A70B902D27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86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1" name="Rectangle 903">
                <a:extLst>
                  <a:ext uri="{FF2B5EF4-FFF2-40B4-BE49-F238E27FC236}">
                    <a16:creationId xmlns:a16="http://schemas.microsoft.com/office/drawing/2014/main" id="{05460061-96E1-6E83-2FCE-6BC8903749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6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2" name="Line 904">
                <a:extLst>
                  <a:ext uri="{FF2B5EF4-FFF2-40B4-BE49-F238E27FC236}">
                    <a16:creationId xmlns:a16="http://schemas.microsoft.com/office/drawing/2014/main" id="{492F6B2C-DD85-02F0-CFAF-3EAA14F29D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91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3" name="Rectangle 905">
                <a:extLst>
                  <a:ext uri="{FF2B5EF4-FFF2-40B4-BE49-F238E27FC236}">
                    <a16:creationId xmlns:a16="http://schemas.microsoft.com/office/drawing/2014/main" id="{6CF8FCD3-7700-E0C9-5025-40E0AD2F01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1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4" name="Line 906">
                <a:extLst>
                  <a:ext uri="{FF2B5EF4-FFF2-40B4-BE49-F238E27FC236}">
                    <a16:creationId xmlns:a16="http://schemas.microsoft.com/office/drawing/2014/main" id="{8873B8D1-F16F-E47D-15C9-E33A949FF0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95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5" name="Rectangle 907">
                <a:extLst>
                  <a:ext uri="{FF2B5EF4-FFF2-40B4-BE49-F238E27FC236}">
                    <a16:creationId xmlns:a16="http://schemas.microsoft.com/office/drawing/2014/main" id="{6B0F0FEB-E7B8-0A8F-E77E-012C1312F8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5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6" name="Line 908">
                <a:extLst>
                  <a:ext uri="{FF2B5EF4-FFF2-40B4-BE49-F238E27FC236}">
                    <a16:creationId xmlns:a16="http://schemas.microsoft.com/office/drawing/2014/main" id="{09A5F22E-9891-E1D6-9CBE-D19D0CBD6E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0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7" name="Rectangle 909">
                <a:extLst>
                  <a:ext uri="{FF2B5EF4-FFF2-40B4-BE49-F238E27FC236}">
                    <a16:creationId xmlns:a16="http://schemas.microsoft.com/office/drawing/2014/main" id="{0B0ECEF5-B41C-8959-4BD2-D7363A43EE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0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8" name="Line 910">
                <a:extLst>
                  <a:ext uri="{FF2B5EF4-FFF2-40B4-BE49-F238E27FC236}">
                    <a16:creationId xmlns:a16="http://schemas.microsoft.com/office/drawing/2014/main" id="{331058A7-4E41-3530-82D7-EF7B714D28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04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9" name="Rectangle 911">
                <a:extLst>
                  <a:ext uri="{FF2B5EF4-FFF2-40B4-BE49-F238E27FC236}">
                    <a16:creationId xmlns:a16="http://schemas.microsoft.com/office/drawing/2014/main" id="{49A279E9-A9E2-5B35-392F-178DFAB7AF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4" y="2163"/>
                <a:ext cx="5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0" name="Line 912">
                <a:extLst>
                  <a:ext uri="{FF2B5EF4-FFF2-40B4-BE49-F238E27FC236}">
                    <a16:creationId xmlns:a16="http://schemas.microsoft.com/office/drawing/2014/main" id="{171724CF-F08A-F407-DF33-2549CEC263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9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1" name="Rectangle 913">
                <a:extLst>
                  <a:ext uri="{FF2B5EF4-FFF2-40B4-BE49-F238E27FC236}">
                    <a16:creationId xmlns:a16="http://schemas.microsoft.com/office/drawing/2014/main" id="{2EE9D2AA-A47D-9F41-7A37-75F3499732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2" name="Line 914">
                <a:extLst>
                  <a:ext uri="{FF2B5EF4-FFF2-40B4-BE49-F238E27FC236}">
                    <a16:creationId xmlns:a16="http://schemas.microsoft.com/office/drawing/2014/main" id="{DACD147A-117D-AEFE-6D82-E7509AD406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3260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3" name="Rectangle 915">
                <a:extLst>
                  <a:ext uri="{FF2B5EF4-FFF2-40B4-BE49-F238E27FC236}">
                    <a16:creationId xmlns:a16="http://schemas.microsoft.com/office/drawing/2014/main" id="{95ADB161-770F-5270-A4C5-BDD35E6424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3260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4" name="Line 916">
                <a:extLst>
                  <a:ext uri="{FF2B5EF4-FFF2-40B4-BE49-F238E27FC236}">
                    <a16:creationId xmlns:a16="http://schemas.microsoft.com/office/drawing/2014/main" id="{A773A57D-0CEE-0779-7AA3-B12BCAE6B0F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14" y="1987"/>
                <a:ext cx="0" cy="127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5" name="Rectangle 917">
                <a:extLst>
                  <a:ext uri="{FF2B5EF4-FFF2-40B4-BE49-F238E27FC236}">
                    <a16:creationId xmlns:a16="http://schemas.microsoft.com/office/drawing/2014/main" id="{2AA914E8-DE22-D977-ECF1-C860DBB1A1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1987"/>
                <a:ext cx="4" cy="127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6" name="Line 918">
                <a:extLst>
                  <a:ext uri="{FF2B5EF4-FFF2-40B4-BE49-F238E27FC236}">
                    <a16:creationId xmlns:a16="http://schemas.microsoft.com/office/drawing/2014/main" id="{A9FE7157-F165-EDAD-2FDF-607FFAA364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4" y="1983"/>
                <a:ext cx="0" cy="128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7" name="Rectangle 919">
                <a:extLst>
                  <a:ext uri="{FF2B5EF4-FFF2-40B4-BE49-F238E27FC236}">
                    <a16:creationId xmlns:a16="http://schemas.microsoft.com/office/drawing/2014/main" id="{6072F62A-907D-C6FB-361E-28F2632C01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4" y="1983"/>
                <a:ext cx="4" cy="128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8" name="Line 920">
                <a:extLst>
                  <a:ext uri="{FF2B5EF4-FFF2-40B4-BE49-F238E27FC236}">
                    <a16:creationId xmlns:a16="http://schemas.microsoft.com/office/drawing/2014/main" id="{CB11FF24-476F-3AE5-919B-E575A9763A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68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9" name="Rectangle 921">
                <a:extLst>
                  <a:ext uri="{FF2B5EF4-FFF2-40B4-BE49-F238E27FC236}">
                    <a16:creationId xmlns:a16="http://schemas.microsoft.com/office/drawing/2014/main" id="{73223491-C9A6-9F0B-E9CE-ACC82D9634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8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0" name="Line 922">
                <a:extLst>
                  <a:ext uri="{FF2B5EF4-FFF2-40B4-BE49-F238E27FC236}">
                    <a16:creationId xmlns:a16="http://schemas.microsoft.com/office/drawing/2014/main" id="{DFFEBB75-659B-EB7D-8D34-18046F6D8F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73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1" name="Rectangle 923">
                <a:extLst>
                  <a:ext uri="{FF2B5EF4-FFF2-40B4-BE49-F238E27FC236}">
                    <a16:creationId xmlns:a16="http://schemas.microsoft.com/office/drawing/2014/main" id="{89295085-9EA4-10E3-EE2E-4B202E94FF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73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2" name="Line 924">
                <a:extLst>
                  <a:ext uri="{FF2B5EF4-FFF2-40B4-BE49-F238E27FC236}">
                    <a16:creationId xmlns:a16="http://schemas.microsoft.com/office/drawing/2014/main" id="{8C29089F-20D1-BF50-1557-343B7FF07C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7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3" name="Rectangle 925">
                <a:extLst>
                  <a:ext uri="{FF2B5EF4-FFF2-40B4-BE49-F238E27FC236}">
                    <a16:creationId xmlns:a16="http://schemas.microsoft.com/office/drawing/2014/main" id="{979202CC-7F6E-6401-A71F-B121254DBB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77" y="2163"/>
                <a:ext cx="5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4" name="Line 926">
                <a:extLst>
                  <a:ext uri="{FF2B5EF4-FFF2-40B4-BE49-F238E27FC236}">
                    <a16:creationId xmlns:a16="http://schemas.microsoft.com/office/drawing/2014/main" id="{4D3B1607-A272-B495-84E4-71917EEB28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2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5" name="Rectangle 927">
                <a:extLst>
                  <a:ext uri="{FF2B5EF4-FFF2-40B4-BE49-F238E27FC236}">
                    <a16:creationId xmlns:a16="http://schemas.microsoft.com/office/drawing/2014/main" id="{BA912161-2516-FC46-74F8-9E4051BAA9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82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6" name="Line 928">
                <a:extLst>
                  <a:ext uri="{FF2B5EF4-FFF2-40B4-BE49-F238E27FC236}">
                    <a16:creationId xmlns:a16="http://schemas.microsoft.com/office/drawing/2014/main" id="{626BF57C-2494-32AF-5736-EBFE5FE4D4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87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7" name="Rectangle 929">
                <a:extLst>
                  <a:ext uri="{FF2B5EF4-FFF2-40B4-BE49-F238E27FC236}">
                    <a16:creationId xmlns:a16="http://schemas.microsoft.com/office/drawing/2014/main" id="{8E43C3E9-6852-B620-FA2A-756814F016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87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8" name="Line 930">
                <a:extLst>
                  <a:ext uri="{FF2B5EF4-FFF2-40B4-BE49-F238E27FC236}">
                    <a16:creationId xmlns:a16="http://schemas.microsoft.com/office/drawing/2014/main" id="{9A005FA7-9F87-253D-D189-85AE078E86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1" y="2163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9" name="Rectangle 931">
                <a:extLst>
                  <a:ext uri="{FF2B5EF4-FFF2-40B4-BE49-F238E27FC236}">
                    <a16:creationId xmlns:a16="http://schemas.microsoft.com/office/drawing/2014/main" id="{2CE992F1-FAD7-A10F-23B9-244821294E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1" y="2163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0" name="Line 932">
                <a:extLst>
                  <a:ext uri="{FF2B5EF4-FFF2-40B4-BE49-F238E27FC236}">
                    <a16:creationId xmlns:a16="http://schemas.microsoft.com/office/drawing/2014/main" id="{E673A605-82D9-5501-9B25-C9D87E1951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3260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1" name="Rectangle 933">
                <a:extLst>
                  <a:ext uri="{FF2B5EF4-FFF2-40B4-BE49-F238E27FC236}">
                    <a16:creationId xmlns:a16="http://schemas.microsoft.com/office/drawing/2014/main" id="{448895B4-C035-B4F2-4607-81AFC74BEC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3260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2" name="Line 934">
                <a:extLst>
                  <a:ext uri="{FF2B5EF4-FFF2-40B4-BE49-F238E27FC236}">
                    <a16:creationId xmlns:a16="http://schemas.microsoft.com/office/drawing/2014/main" id="{8E471400-6886-2D32-DF8D-9E678A6011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96" y="1987"/>
                <a:ext cx="0" cy="127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3" name="Rectangle 935">
                <a:extLst>
                  <a:ext uri="{FF2B5EF4-FFF2-40B4-BE49-F238E27FC236}">
                    <a16:creationId xmlns:a16="http://schemas.microsoft.com/office/drawing/2014/main" id="{678C26DD-A3C7-19CB-FD9C-0F3B3DD456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1987"/>
                <a:ext cx="4" cy="127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4" name="Line 936">
                <a:extLst>
                  <a:ext uri="{FF2B5EF4-FFF2-40B4-BE49-F238E27FC236}">
                    <a16:creationId xmlns:a16="http://schemas.microsoft.com/office/drawing/2014/main" id="{421E9D74-A924-59FA-3E76-422F9586212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330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5" name="Rectangle 937">
                <a:extLst>
                  <a:ext uri="{FF2B5EF4-FFF2-40B4-BE49-F238E27FC236}">
                    <a16:creationId xmlns:a16="http://schemas.microsoft.com/office/drawing/2014/main" id="{3DA3AF15-7607-366F-8801-1C9442AECB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3308"/>
                <a:ext cx="143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6" name="Line 938">
                <a:extLst>
                  <a:ext uri="{FF2B5EF4-FFF2-40B4-BE49-F238E27FC236}">
                    <a16:creationId xmlns:a16="http://schemas.microsoft.com/office/drawing/2014/main" id="{9BA6106A-C612-725E-8725-0C6B9EFB0F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330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7" name="Rectangle 939">
                <a:extLst>
                  <a:ext uri="{FF2B5EF4-FFF2-40B4-BE49-F238E27FC236}">
                    <a16:creationId xmlns:a16="http://schemas.microsoft.com/office/drawing/2014/main" id="{19729F03-F59F-E53C-14F9-7FED5310D9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3308"/>
                <a:ext cx="143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8" name="Line 940">
                <a:extLst>
                  <a:ext uri="{FF2B5EF4-FFF2-40B4-BE49-F238E27FC236}">
                    <a16:creationId xmlns:a16="http://schemas.microsoft.com/office/drawing/2014/main" id="{F68D17B0-E295-A7E7-A4E6-62EF92A662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330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9" name="Rectangle 941">
                <a:extLst>
                  <a:ext uri="{FF2B5EF4-FFF2-40B4-BE49-F238E27FC236}">
                    <a16:creationId xmlns:a16="http://schemas.microsoft.com/office/drawing/2014/main" id="{924215B2-9EC1-BE9D-0F6B-3C0A19F010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3308"/>
                <a:ext cx="143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0" name="Line 942">
                <a:extLst>
                  <a:ext uri="{FF2B5EF4-FFF2-40B4-BE49-F238E27FC236}">
                    <a16:creationId xmlns:a16="http://schemas.microsoft.com/office/drawing/2014/main" id="{D00B9BF1-880F-8603-AD38-052AEE8E890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348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1" name="Rectangle 943">
                <a:extLst>
                  <a:ext uri="{FF2B5EF4-FFF2-40B4-BE49-F238E27FC236}">
                    <a16:creationId xmlns:a16="http://schemas.microsoft.com/office/drawing/2014/main" id="{116C696C-A868-5582-5420-02A768A82E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348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2" name="Line 944">
                <a:extLst>
                  <a:ext uri="{FF2B5EF4-FFF2-40B4-BE49-F238E27FC236}">
                    <a16:creationId xmlns:a16="http://schemas.microsoft.com/office/drawing/2014/main" id="{8044F896-3363-3C41-AFC7-E48C7ECB256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348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3" name="Rectangle 945">
                <a:extLst>
                  <a:ext uri="{FF2B5EF4-FFF2-40B4-BE49-F238E27FC236}">
                    <a16:creationId xmlns:a16="http://schemas.microsoft.com/office/drawing/2014/main" id="{336FA08F-46DA-58F6-92FF-66F3B1A016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348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4" name="Line 946">
                <a:extLst>
                  <a:ext uri="{FF2B5EF4-FFF2-40B4-BE49-F238E27FC236}">
                    <a16:creationId xmlns:a16="http://schemas.microsoft.com/office/drawing/2014/main" id="{0AA85DB1-1BD4-7362-144C-898CEE5AD5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348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5" name="Rectangle 947">
                <a:extLst>
                  <a:ext uri="{FF2B5EF4-FFF2-40B4-BE49-F238E27FC236}">
                    <a16:creationId xmlns:a16="http://schemas.microsoft.com/office/drawing/2014/main" id="{E83ABB21-2A1D-7521-5321-62AAC16411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348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6" name="Line 948">
                <a:extLst>
                  <a:ext uri="{FF2B5EF4-FFF2-40B4-BE49-F238E27FC236}">
                    <a16:creationId xmlns:a16="http://schemas.microsoft.com/office/drawing/2014/main" id="{901E3F59-45E7-F88D-5F64-7A36EEB41E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356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7" name="Rectangle 949">
                <a:extLst>
                  <a:ext uri="{FF2B5EF4-FFF2-40B4-BE49-F238E27FC236}">
                    <a16:creationId xmlns:a16="http://schemas.microsoft.com/office/drawing/2014/main" id="{7AB25E13-A062-C6C8-FDFE-6A46404CE1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356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8" name="Line 950">
                <a:extLst>
                  <a:ext uri="{FF2B5EF4-FFF2-40B4-BE49-F238E27FC236}">
                    <a16:creationId xmlns:a16="http://schemas.microsoft.com/office/drawing/2014/main" id="{ACBBF943-9A86-CDDC-997D-CB2571C1CD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356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9" name="Rectangle 951">
                <a:extLst>
                  <a:ext uri="{FF2B5EF4-FFF2-40B4-BE49-F238E27FC236}">
                    <a16:creationId xmlns:a16="http://schemas.microsoft.com/office/drawing/2014/main" id="{1115C35D-1A44-8CA6-8FE1-B25D22497E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356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0" name="Line 952">
                <a:extLst>
                  <a:ext uri="{FF2B5EF4-FFF2-40B4-BE49-F238E27FC236}">
                    <a16:creationId xmlns:a16="http://schemas.microsoft.com/office/drawing/2014/main" id="{A992AC58-8270-C2D7-0042-DEE066EC10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356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1" name="Rectangle 953">
                <a:extLst>
                  <a:ext uri="{FF2B5EF4-FFF2-40B4-BE49-F238E27FC236}">
                    <a16:creationId xmlns:a16="http://schemas.microsoft.com/office/drawing/2014/main" id="{68A07038-9175-DC50-E172-921C3E7D2B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356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2" name="Line 954">
                <a:extLst>
                  <a:ext uri="{FF2B5EF4-FFF2-40B4-BE49-F238E27FC236}">
                    <a16:creationId xmlns:a16="http://schemas.microsoft.com/office/drawing/2014/main" id="{59522F57-4608-E40B-6E90-3EF24F38AD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9" y="3308"/>
                <a:ext cx="0" cy="26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3" name="Rectangle 955">
                <a:extLst>
                  <a:ext uri="{FF2B5EF4-FFF2-40B4-BE49-F238E27FC236}">
                    <a16:creationId xmlns:a16="http://schemas.microsoft.com/office/drawing/2014/main" id="{45204502-1E8B-C6E0-7D4F-FCEC1F24F7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" y="3308"/>
                <a:ext cx="4" cy="26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4" name="Line 956">
                <a:extLst>
                  <a:ext uri="{FF2B5EF4-FFF2-40B4-BE49-F238E27FC236}">
                    <a16:creationId xmlns:a16="http://schemas.microsoft.com/office/drawing/2014/main" id="{380B4B08-EE42-727C-49FD-E28AEC9C1E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3770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5" name="Rectangle 957">
                <a:extLst>
                  <a:ext uri="{FF2B5EF4-FFF2-40B4-BE49-F238E27FC236}">
                    <a16:creationId xmlns:a16="http://schemas.microsoft.com/office/drawing/2014/main" id="{B90BFDDC-340B-98D2-3B87-FCE6011438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3770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6" name="Line 958">
                <a:extLst>
                  <a:ext uri="{FF2B5EF4-FFF2-40B4-BE49-F238E27FC236}">
                    <a16:creationId xmlns:a16="http://schemas.microsoft.com/office/drawing/2014/main" id="{3A7B661E-B5BC-1076-9B74-D4C938C8D3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1" y="3308"/>
                <a:ext cx="0" cy="26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7" name="Rectangle 959">
                <a:extLst>
                  <a:ext uri="{FF2B5EF4-FFF2-40B4-BE49-F238E27FC236}">
                    <a16:creationId xmlns:a16="http://schemas.microsoft.com/office/drawing/2014/main" id="{46FBD29D-63D3-580E-88CD-FC97ED5D0A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1" y="3308"/>
                <a:ext cx="5" cy="262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8" name="Line 960">
                <a:extLst>
                  <a:ext uri="{FF2B5EF4-FFF2-40B4-BE49-F238E27FC236}">
                    <a16:creationId xmlns:a16="http://schemas.microsoft.com/office/drawing/2014/main" id="{045A8030-0EC1-427E-2BE4-3B968EC1FF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3770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9" name="Rectangle 961">
                <a:extLst>
                  <a:ext uri="{FF2B5EF4-FFF2-40B4-BE49-F238E27FC236}">
                    <a16:creationId xmlns:a16="http://schemas.microsoft.com/office/drawing/2014/main" id="{BE62930D-8EEF-9C4F-455A-0DA988A9AA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3770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0" name="Line 962">
                <a:extLst>
                  <a:ext uri="{FF2B5EF4-FFF2-40B4-BE49-F238E27FC236}">
                    <a16:creationId xmlns:a16="http://schemas.microsoft.com/office/drawing/2014/main" id="{616BFA4B-9452-E129-C319-7F82C3B620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3770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1" name="Rectangle 963">
                <a:extLst>
                  <a:ext uri="{FF2B5EF4-FFF2-40B4-BE49-F238E27FC236}">
                    <a16:creationId xmlns:a16="http://schemas.microsoft.com/office/drawing/2014/main" id="{F740CD05-820D-E63A-F057-692581C364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3770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2" name="Line 964">
                <a:extLst>
                  <a:ext uri="{FF2B5EF4-FFF2-40B4-BE49-F238E27FC236}">
                    <a16:creationId xmlns:a16="http://schemas.microsoft.com/office/drawing/2014/main" id="{C38D6CF0-471A-9812-E45F-6F8D8E3B79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397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3" name="Rectangle 965">
                <a:extLst>
                  <a:ext uri="{FF2B5EF4-FFF2-40B4-BE49-F238E27FC236}">
                    <a16:creationId xmlns:a16="http://schemas.microsoft.com/office/drawing/2014/main" id="{8C3E4C2E-0B47-1892-9E5D-81C3F88E56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397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4" name="Line 966">
                <a:extLst>
                  <a:ext uri="{FF2B5EF4-FFF2-40B4-BE49-F238E27FC236}">
                    <a16:creationId xmlns:a16="http://schemas.microsoft.com/office/drawing/2014/main" id="{33F3F111-ADE7-0D48-B897-5A06D807B8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397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5" name="Rectangle 967">
                <a:extLst>
                  <a:ext uri="{FF2B5EF4-FFF2-40B4-BE49-F238E27FC236}">
                    <a16:creationId xmlns:a16="http://schemas.microsoft.com/office/drawing/2014/main" id="{9A20162C-EA04-D283-375A-C721CC39BE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397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6" name="Line 968">
                <a:extLst>
                  <a:ext uri="{FF2B5EF4-FFF2-40B4-BE49-F238E27FC236}">
                    <a16:creationId xmlns:a16="http://schemas.microsoft.com/office/drawing/2014/main" id="{27E5C7A4-15F3-4C85-F2BA-6BE5184F65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397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7" name="Rectangle 969">
                <a:extLst>
                  <a:ext uri="{FF2B5EF4-FFF2-40B4-BE49-F238E27FC236}">
                    <a16:creationId xmlns:a16="http://schemas.microsoft.com/office/drawing/2014/main" id="{F4E78E26-03FF-BFE1-3B25-8F0C75BAB8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3974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8" name="Line 970">
                <a:extLst>
                  <a:ext uri="{FF2B5EF4-FFF2-40B4-BE49-F238E27FC236}">
                    <a16:creationId xmlns:a16="http://schemas.microsoft.com/office/drawing/2014/main" id="{EB478EB4-4F75-CAC3-1C59-BBA0221568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417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9" name="Rectangle 971">
                <a:extLst>
                  <a:ext uri="{FF2B5EF4-FFF2-40B4-BE49-F238E27FC236}">
                    <a16:creationId xmlns:a16="http://schemas.microsoft.com/office/drawing/2014/main" id="{B080223A-F436-2197-02CC-E69E8F1771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417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0" name="Line 972">
                <a:extLst>
                  <a:ext uri="{FF2B5EF4-FFF2-40B4-BE49-F238E27FC236}">
                    <a16:creationId xmlns:a16="http://schemas.microsoft.com/office/drawing/2014/main" id="{7377E971-0BDE-8319-DB35-C724A819862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417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1" name="Rectangle 973">
                <a:extLst>
                  <a:ext uri="{FF2B5EF4-FFF2-40B4-BE49-F238E27FC236}">
                    <a16:creationId xmlns:a16="http://schemas.microsoft.com/office/drawing/2014/main" id="{92CBA38B-41A3-1E3E-AB18-27319E6F6F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417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2" name="Line 974">
                <a:extLst>
                  <a:ext uri="{FF2B5EF4-FFF2-40B4-BE49-F238E27FC236}">
                    <a16:creationId xmlns:a16="http://schemas.microsoft.com/office/drawing/2014/main" id="{127FD971-6EE8-26D2-9B36-13A15FB2D6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417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3" name="Rectangle 975">
                <a:extLst>
                  <a:ext uri="{FF2B5EF4-FFF2-40B4-BE49-F238E27FC236}">
                    <a16:creationId xmlns:a16="http://schemas.microsoft.com/office/drawing/2014/main" id="{FB8AAF24-EAA9-8CDF-1CF7-A22581A139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417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4" name="Line 976">
                <a:extLst>
                  <a:ext uri="{FF2B5EF4-FFF2-40B4-BE49-F238E27FC236}">
                    <a16:creationId xmlns:a16="http://schemas.microsoft.com/office/drawing/2014/main" id="{1F5680F5-6D6D-18A6-D885-1B266A81B5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4381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5" name="Rectangle 977">
                <a:extLst>
                  <a:ext uri="{FF2B5EF4-FFF2-40B4-BE49-F238E27FC236}">
                    <a16:creationId xmlns:a16="http://schemas.microsoft.com/office/drawing/2014/main" id="{08162A1D-CE20-C0E8-51AD-0104DA755E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4381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6" name="Line 978">
                <a:extLst>
                  <a:ext uri="{FF2B5EF4-FFF2-40B4-BE49-F238E27FC236}">
                    <a16:creationId xmlns:a16="http://schemas.microsoft.com/office/drawing/2014/main" id="{7FAF1FAC-5BDA-638D-D066-E88DC65796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4381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7" name="Rectangle 979">
                <a:extLst>
                  <a:ext uri="{FF2B5EF4-FFF2-40B4-BE49-F238E27FC236}">
                    <a16:creationId xmlns:a16="http://schemas.microsoft.com/office/drawing/2014/main" id="{B799939E-88A7-C742-5DBE-38CAB1F0E8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4381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8" name="Line 980">
                <a:extLst>
                  <a:ext uri="{FF2B5EF4-FFF2-40B4-BE49-F238E27FC236}">
                    <a16:creationId xmlns:a16="http://schemas.microsoft.com/office/drawing/2014/main" id="{1B4D10ED-1A4F-EE43-06CB-4278A11824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4381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9" name="Rectangle 981">
                <a:extLst>
                  <a:ext uri="{FF2B5EF4-FFF2-40B4-BE49-F238E27FC236}">
                    <a16:creationId xmlns:a16="http://schemas.microsoft.com/office/drawing/2014/main" id="{3CD05502-088D-6377-4E41-42142E134D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4381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0" name="Line 982">
                <a:extLst>
                  <a:ext uri="{FF2B5EF4-FFF2-40B4-BE49-F238E27FC236}">
                    <a16:creationId xmlns:a16="http://schemas.microsoft.com/office/drawing/2014/main" id="{44A75B3E-D87E-7359-358A-5043806927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4483"/>
                <a:ext cx="201" cy="0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1" name="Rectangle 983">
                <a:extLst>
                  <a:ext uri="{FF2B5EF4-FFF2-40B4-BE49-F238E27FC236}">
                    <a16:creationId xmlns:a16="http://schemas.microsoft.com/office/drawing/2014/main" id="{34BDD751-3A84-BEFF-4E33-A7D43E33B5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4483"/>
                <a:ext cx="201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2" name="Line 984">
                <a:extLst>
                  <a:ext uri="{FF2B5EF4-FFF2-40B4-BE49-F238E27FC236}">
                    <a16:creationId xmlns:a16="http://schemas.microsoft.com/office/drawing/2014/main" id="{FB9F131E-BB5D-B023-F34B-CC0BE23B7D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8" y="4483"/>
                <a:ext cx="204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3" name="Rectangle 985">
                <a:extLst>
                  <a:ext uri="{FF2B5EF4-FFF2-40B4-BE49-F238E27FC236}">
                    <a16:creationId xmlns:a16="http://schemas.microsoft.com/office/drawing/2014/main" id="{DB6E0854-0795-5261-8137-42597D6581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" y="4483"/>
                <a:ext cx="204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4" name="Line 986">
                <a:extLst>
                  <a:ext uri="{FF2B5EF4-FFF2-40B4-BE49-F238E27FC236}">
                    <a16:creationId xmlns:a16="http://schemas.microsoft.com/office/drawing/2014/main" id="{5FFB0565-1D8B-89E6-22BC-8B6333C267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9" y="3770"/>
                <a:ext cx="0" cy="81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5" name="Rectangle 987">
                <a:extLst>
                  <a:ext uri="{FF2B5EF4-FFF2-40B4-BE49-F238E27FC236}">
                    <a16:creationId xmlns:a16="http://schemas.microsoft.com/office/drawing/2014/main" id="{FF723F47-9DCD-7FFA-DE33-ACA3A26ACB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" y="3770"/>
                <a:ext cx="4" cy="8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6" name="Line 988">
                <a:extLst>
                  <a:ext uri="{FF2B5EF4-FFF2-40B4-BE49-F238E27FC236}">
                    <a16:creationId xmlns:a16="http://schemas.microsoft.com/office/drawing/2014/main" id="{42FD8507-9540-D904-40F8-034399FFC1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4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7" name="Rectangle 989">
                <a:extLst>
                  <a:ext uri="{FF2B5EF4-FFF2-40B4-BE49-F238E27FC236}">
                    <a16:creationId xmlns:a16="http://schemas.microsoft.com/office/drawing/2014/main" id="{C0519293-D35E-A5A6-9C59-915BEFF129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8" name="Line 990">
                <a:extLst>
                  <a:ext uri="{FF2B5EF4-FFF2-40B4-BE49-F238E27FC236}">
                    <a16:creationId xmlns:a16="http://schemas.microsoft.com/office/drawing/2014/main" id="{21925654-16EE-130A-B9FD-499F957244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8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9" name="Rectangle 991">
                <a:extLst>
                  <a:ext uri="{FF2B5EF4-FFF2-40B4-BE49-F238E27FC236}">
                    <a16:creationId xmlns:a16="http://schemas.microsoft.com/office/drawing/2014/main" id="{F5390CE4-A0B5-1B3C-EC6C-371EF56B10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8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0" name="Line 992">
                <a:extLst>
                  <a:ext uri="{FF2B5EF4-FFF2-40B4-BE49-F238E27FC236}">
                    <a16:creationId xmlns:a16="http://schemas.microsoft.com/office/drawing/2014/main" id="{67DFE543-0E7F-E9E7-C023-B35BB74989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3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1" name="Rectangle 993">
                <a:extLst>
                  <a:ext uri="{FF2B5EF4-FFF2-40B4-BE49-F238E27FC236}">
                    <a16:creationId xmlns:a16="http://schemas.microsoft.com/office/drawing/2014/main" id="{5E897485-45C6-64D2-F461-83F7D8F757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3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2" name="Line 994">
                <a:extLst>
                  <a:ext uri="{FF2B5EF4-FFF2-40B4-BE49-F238E27FC236}">
                    <a16:creationId xmlns:a16="http://schemas.microsoft.com/office/drawing/2014/main" id="{D1F9CE4C-B5B5-5788-C1E4-7157757C203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18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3" name="Rectangle 995">
                <a:extLst>
                  <a:ext uri="{FF2B5EF4-FFF2-40B4-BE49-F238E27FC236}">
                    <a16:creationId xmlns:a16="http://schemas.microsoft.com/office/drawing/2014/main" id="{BE1F557F-91A9-C370-4E6D-CF80E409CA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8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4" name="Line 996">
                <a:extLst>
                  <a:ext uri="{FF2B5EF4-FFF2-40B4-BE49-F238E27FC236}">
                    <a16:creationId xmlns:a16="http://schemas.microsoft.com/office/drawing/2014/main" id="{A87B1D24-5A1C-ACF7-8922-F366CBBDE5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22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5" name="Rectangle 997">
                <a:extLst>
                  <a:ext uri="{FF2B5EF4-FFF2-40B4-BE49-F238E27FC236}">
                    <a16:creationId xmlns:a16="http://schemas.microsoft.com/office/drawing/2014/main" id="{5BC2EA38-2261-ADA5-5E23-993D5098FC9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2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6" name="Line 998">
                <a:extLst>
                  <a:ext uri="{FF2B5EF4-FFF2-40B4-BE49-F238E27FC236}">
                    <a16:creationId xmlns:a16="http://schemas.microsoft.com/office/drawing/2014/main" id="{3606FF7C-A776-D88F-D8FB-953C718DD7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27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7" name="Rectangle 999">
                <a:extLst>
                  <a:ext uri="{FF2B5EF4-FFF2-40B4-BE49-F238E27FC236}">
                    <a16:creationId xmlns:a16="http://schemas.microsoft.com/office/drawing/2014/main" id="{6B0024D6-262B-0303-42DB-4710824458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7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8" name="Line 1000">
                <a:extLst>
                  <a:ext uri="{FF2B5EF4-FFF2-40B4-BE49-F238E27FC236}">
                    <a16:creationId xmlns:a16="http://schemas.microsoft.com/office/drawing/2014/main" id="{1891EAEF-E4B7-DD7C-B7F3-9D6D89AD57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4585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9" name="Rectangle 1001">
                <a:extLst>
                  <a:ext uri="{FF2B5EF4-FFF2-40B4-BE49-F238E27FC236}">
                    <a16:creationId xmlns:a16="http://schemas.microsoft.com/office/drawing/2014/main" id="{A63A736A-6F6E-B3BF-E7B3-5BF36D1FA5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4585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0" name="Line 1002">
                <a:extLst>
                  <a:ext uri="{FF2B5EF4-FFF2-40B4-BE49-F238E27FC236}">
                    <a16:creationId xmlns:a16="http://schemas.microsoft.com/office/drawing/2014/main" id="{88B7640A-EE62-D210-643D-ED33D302F6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31" y="3311"/>
                <a:ext cx="0" cy="12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1" name="Rectangle 1003">
                <a:extLst>
                  <a:ext uri="{FF2B5EF4-FFF2-40B4-BE49-F238E27FC236}">
                    <a16:creationId xmlns:a16="http://schemas.microsoft.com/office/drawing/2014/main" id="{A2788B0F-FA0E-20C8-A7F9-8F0700D4E1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3311"/>
                <a:ext cx="4" cy="127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2" name="Line 1004">
                <a:extLst>
                  <a:ext uri="{FF2B5EF4-FFF2-40B4-BE49-F238E27FC236}">
                    <a16:creationId xmlns:a16="http://schemas.microsoft.com/office/drawing/2014/main" id="{76C00B3A-7896-1BA9-F4ED-A85A035962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1" y="3770"/>
                <a:ext cx="0" cy="81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3" name="Rectangle 1005">
                <a:extLst>
                  <a:ext uri="{FF2B5EF4-FFF2-40B4-BE49-F238E27FC236}">
                    <a16:creationId xmlns:a16="http://schemas.microsoft.com/office/drawing/2014/main" id="{8A92B956-360D-94B7-844E-3565D93F94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1" y="3770"/>
                <a:ext cx="5" cy="81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4" name="Line 1006">
                <a:extLst>
                  <a:ext uri="{FF2B5EF4-FFF2-40B4-BE49-F238E27FC236}">
                    <a16:creationId xmlns:a16="http://schemas.microsoft.com/office/drawing/2014/main" id="{790F8E15-6515-E38F-07AF-B7151D1FE4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86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5" name="Rectangle 1007">
                <a:extLst>
                  <a:ext uri="{FF2B5EF4-FFF2-40B4-BE49-F238E27FC236}">
                    <a16:creationId xmlns:a16="http://schemas.microsoft.com/office/drawing/2014/main" id="{19FE71DB-0FEA-BA99-CB1E-1839B09BC2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6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6" name="Line 1008">
                <a:extLst>
                  <a:ext uri="{FF2B5EF4-FFF2-40B4-BE49-F238E27FC236}">
                    <a16:creationId xmlns:a16="http://schemas.microsoft.com/office/drawing/2014/main" id="{58156FBE-5672-8459-0A3B-75499767AF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91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0" name="Group 1210">
              <a:extLst>
                <a:ext uri="{FF2B5EF4-FFF2-40B4-BE49-F238E27FC236}">
                  <a16:creationId xmlns:a16="http://schemas.microsoft.com/office/drawing/2014/main" id="{6357F5A8-ACCC-6B6D-E4FD-3E7E6D6516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" y="611"/>
              <a:ext cx="4505" cy="5401"/>
              <a:chOff x="49" y="611"/>
              <a:chExt cx="4505" cy="5401"/>
            </a:xfrm>
          </p:grpSpPr>
          <p:sp>
            <p:nvSpPr>
              <p:cNvPr id="77" name="Rectangle 1010">
                <a:extLst>
                  <a:ext uri="{FF2B5EF4-FFF2-40B4-BE49-F238E27FC236}">
                    <a16:creationId xmlns:a16="http://schemas.microsoft.com/office/drawing/2014/main" id="{68DB1C4A-3970-7C7B-48A6-8C658EC6A0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1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Line 1011">
                <a:extLst>
                  <a:ext uri="{FF2B5EF4-FFF2-40B4-BE49-F238E27FC236}">
                    <a16:creationId xmlns:a16="http://schemas.microsoft.com/office/drawing/2014/main" id="{D1E0E627-FFE7-F708-9198-735B874C46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95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Rectangle 1012">
                <a:extLst>
                  <a:ext uri="{FF2B5EF4-FFF2-40B4-BE49-F238E27FC236}">
                    <a16:creationId xmlns:a16="http://schemas.microsoft.com/office/drawing/2014/main" id="{4B42DAC7-A39B-E472-1E33-D45FF2FC0D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5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Line 1013">
                <a:extLst>
                  <a:ext uri="{FF2B5EF4-FFF2-40B4-BE49-F238E27FC236}">
                    <a16:creationId xmlns:a16="http://schemas.microsoft.com/office/drawing/2014/main" id="{0230AE04-C948-8A7B-380E-C79771290A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0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Rectangle 1014">
                <a:extLst>
                  <a:ext uri="{FF2B5EF4-FFF2-40B4-BE49-F238E27FC236}">
                    <a16:creationId xmlns:a16="http://schemas.microsoft.com/office/drawing/2014/main" id="{C137CDFE-4713-E95C-8BA1-13C55BA7C3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0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Line 1015">
                <a:extLst>
                  <a:ext uri="{FF2B5EF4-FFF2-40B4-BE49-F238E27FC236}">
                    <a16:creationId xmlns:a16="http://schemas.microsoft.com/office/drawing/2014/main" id="{CC7625F1-7404-4BA5-E3D3-CC7EF0BE7E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04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Rectangle 1016">
                <a:extLst>
                  <a:ext uri="{FF2B5EF4-FFF2-40B4-BE49-F238E27FC236}">
                    <a16:creationId xmlns:a16="http://schemas.microsoft.com/office/drawing/2014/main" id="{0E28DD1D-EC20-CDD5-587E-6ACDDC5294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4" y="3488"/>
                <a:ext cx="5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Line 1017">
                <a:extLst>
                  <a:ext uri="{FF2B5EF4-FFF2-40B4-BE49-F238E27FC236}">
                    <a16:creationId xmlns:a16="http://schemas.microsoft.com/office/drawing/2014/main" id="{1C4B78AF-FEFA-F77F-1C44-06C549C187D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9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Rectangle 1018">
                <a:extLst>
                  <a:ext uri="{FF2B5EF4-FFF2-40B4-BE49-F238E27FC236}">
                    <a16:creationId xmlns:a16="http://schemas.microsoft.com/office/drawing/2014/main" id="{FF72BBA1-1F5B-8B04-1BC4-F4DDFE8A62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Line 1019">
                <a:extLst>
                  <a:ext uri="{FF2B5EF4-FFF2-40B4-BE49-F238E27FC236}">
                    <a16:creationId xmlns:a16="http://schemas.microsoft.com/office/drawing/2014/main" id="{4173C970-8022-8079-19A5-6B291E5197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4585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Rectangle 1020">
                <a:extLst>
                  <a:ext uri="{FF2B5EF4-FFF2-40B4-BE49-F238E27FC236}">
                    <a16:creationId xmlns:a16="http://schemas.microsoft.com/office/drawing/2014/main" id="{9D62382A-77C9-EB5F-7FDB-E086996218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4585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Line 1021">
                <a:extLst>
                  <a:ext uri="{FF2B5EF4-FFF2-40B4-BE49-F238E27FC236}">
                    <a16:creationId xmlns:a16="http://schemas.microsoft.com/office/drawing/2014/main" id="{561152F6-4CBE-D532-91D0-528C3FE7C1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14" y="3311"/>
                <a:ext cx="0" cy="12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Rectangle 1022">
                <a:extLst>
                  <a:ext uri="{FF2B5EF4-FFF2-40B4-BE49-F238E27FC236}">
                    <a16:creationId xmlns:a16="http://schemas.microsoft.com/office/drawing/2014/main" id="{1118E35C-211A-8DF5-4407-2C85B4BC72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3311"/>
                <a:ext cx="4" cy="127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Line 1023">
                <a:extLst>
                  <a:ext uri="{FF2B5EF4-FFF2-40B4-BE49-F238E27FC236}">
                    <a16:creationId xmlns:a16="http://schemas.microsoft.com/office/drawing/2014/main" id="{CFD1E5EF-9689-19EB-3BD6-4709973169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4" y="3308"/>
                <a:ext cx="0" cy="128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Rectangle 1024">
                <a:extLst>
                  <a:ext uri="{FF2B5EF4-FFF2-40B4-BE49-F238E27FC236}">
                    <a16:creationId xmlns:a16="http://schemas.microsoft.com/office/drawing/2014/main" id="{EFCED8F7-CC5B-0180-A195-2FC49FD06A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4" y="3308"/>
                <a:ext cx="4" cy="128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" name="Line 1025">
                <a:extLst>
                  <a:ext uri="{FF2B5EF4-FFF2-40B4-BE49-F238E27FC236}">
                    <a16:creationId xmlns:a16="http://schemas.microsoft.com/office/drawing/2014/main" id="{10BA4BDE-B784-38E4-CEEE-168FE0F007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68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Rectangle 1026">
                <a:extLst>
                  <a:ext uri="{FF2B5EF4-FFF2-40B4-BE49-F238E27FC236}">
                    <a16:creationId xmlns:a16="http://schemas.microsoft.com/office/drawing/2014/main" id="{3D935127-7DAA-99E8-479D-A72FEC5D1F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8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Line 1027">
                <a:extLst>
                  <a:ext uri="{FF2B5EF4-FFF2-40B4-BE49-F238E27FC236}">
                    <a16:creationId xmlns:a16="http://schemas.microsoft.com/office/drawing/2014/main" id="{EEE3D0C6-24F6-98D4-4B50-2305EC645F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73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Rectangle 1028">
                <a:extLst>
                  <a:ext uri="{FF2B5EF4-FFF2-40B4-BE49-F238E27FC236}">
                    <a16:creationId xmlns:a16="http://schemas.microsoft.com/office/drawing/2014/main" id="{39ACA47C-3595-0BEC-449E-B2B40A79FF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73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Line 1029">
                <a:extLst>
                  <a:ext uri="{FF2B5EF4-FFF2-40B4-BE49-F238E27FC236}">
                    <a16:creationId xmlns:a16="http://schemas.microsoft.com/office/drawing/2014/main" id="{A5247DD1-6C1F-69AC-52F1-5655E67696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7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Rectangle 1030">
                <a:extLst>
                  <a:ext uri="{FF2B5EF4-FFF2-40B4-BE49-F238E27FC236}">
                    <a16:creationId xmlns:a16="http://schemas.microsoft.com/office/drawing/2014/main" id="{2CBA299B-E5FB-84A6-C66C-C724B5EC8A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77" y="3488"/>
                <a:ext cx="5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8" name="Line 1031">
                <a:extLst>
                  <a:ext uri="{FF2B5EF4-FFF2-40B4-BE49-F238E27FC236}">
                    <a16:creationId xmlns:a16="http://schemas.microsoft.com/office/drawing/2014/main" id="{20FB7018-EFD8-10D1-8703-B1ADCFCC4D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2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9" name="Rectangle 1032">
                <a:extLst>
                  <a:ext uri="{FF2B5EF4-FFF2-40B4-BE49-F238E27FC236}">
                    <a16:creationId xmlns:a16="http://schemas.microsoft.com/office/drawing/2014/main" id="{45F51838-E120-B1DA-DDB6-F62D9082D5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82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Line 1033">
                <a:extLst>
                  <a:ext uri="{FF2B5EF4-FFF2-40B4-BE49-F238E27FC236}">
                    <a16:creationId xmlns:a16="http://schemas.microsoft.com/office/drawing/2014/main" id="{0872D587-80F2-1FBF-E687-596DAF6CC9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87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Rectangle 1034">
                <a:extLst>
                  <a:ext uri="{FF2B5EF4-FFF2-40B4-BE49-F238E27FC236}">
                    <a16:creationId xmlns:a16="http://schemas.microsoft.com/office/drawing/2014/main" id="{F42CA401-D5CE-CC79-983D-1E07C396FA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87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Line 1035">
                <a:extLst>
                  <a:ext uri="{FF2B5EF4-FFF2-40B4-BE49-F238E27FC236}">
                    <a16:creationId xmlns:a16="http://schemas.microsoft.com/office/drawing/2014/main" id="{0096857C-7CF6-64D1-C86E-B91DC9AC73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1" y="3488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3" name="Rectangle 1036">
                <a:extLst>
                  <a:ext uri="{FF2B5EF4-FFF2-40B4-BE49-F238E27FC236}">
                    <a16:creationId xmlns:a16="http://schemas.microsoft.com/office/drawing/2014/main" id="{FEA2FB9A-8D8F-B639-D7CE-1401214225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1" y="3488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4" name="Line 1037">
                <a:extLst>
                  <a:ext uri="{FF2B5EF4-FFF2-40B4-BE49-F238E27FC236}">
                    <a16:creationId xmlns:a16="http://schemas.microsoft.com/office/drawing/2014/main" id="{8B16FB55-6B01-1FDC-1F51-3786EF02F3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4585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5" name="Rectangle 1038">
                <a:extLst>
                  <a:ext uri="{FF2B5EF4-FFF2-40B4-BE49-F238E27FC236}">
                    <a16:creationId xmlns:a16="http://schemas.microsoft.com/office/drawing/2014/main" id="{3B63C6CF-2310-3255-EE31-E07AAA468B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4585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6" name="Line 1039">
                <a:extLst>
                  <a:ext uri="{FF2B5EF4-FFF2-40B4-BE49-F238E27FC236}">
                    <a16:creationId xmlns:a16="http://schemas.microsoft.com/office/drawing/2014/main" id="{6122FED0-1636-B4CB-0BF2-4422D172DF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96" y="3311"/>
                <a:ext cx="0" cy="127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7" name="Rectangle 1040">
                <a:extLst>
                  <a:ext uri="{FF2B5EF4-FFF2-40B4-BE49-F238E27FC236}">
                    <a16:creationId xmlns:a16="http://schemas.microsoft.com/office/drawing/2014/main" id="{64CD58DC-ED4C-0BD1-AA85-FCB5FE0552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3311"/>
                <a:ext cx="4" cy="1278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" name="Line 1041">
                <a:extLst>
                  <a:ext uri="{FF2B5EF4-FFF2-40B4-BE49-F238E27FC236}">
                    <a16:creationId xmlns:a16="http://schemas.microsoft.com/office/drawing/2014/main" id="{AB7DEA9C-CA87-A79A-4240-30449A383F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4632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" name="Rectangle 1042">
                <a:extLst>
                  <a:ext uri="{FF2B5EF4-FFF2-40B4-BE49-F238E27FC236}">
                    <a16:creationId xmlns:a16="http://schemas.microsoft.com/office/drawing/2014/main" id="{B67ED499-3615-AD9B-58F3-79274D37F5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4632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" name="Line 1043">
                <a:extLst>
                  <a:ext uri="{FF2B5EF4-FFF2-40B4-BE49-F238E27FC236}">
                    <a16:creationId xmlns:a16="http://schemas.microsoft.com/office/drawing/2014/main" id="{A03FC6A6-5FA4-6A0C-6499-AE40632234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4632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" name="Rectangle 1044">
                <a:extLst>
                  <a:ext uri="{FF2B5EF4-FFF2-40B4-BE49-F238E27FC236}">
                    <a16:creationId xmlns:a16="http://schemas.microsoft.com/office/drawing/2014/main" id="{F9C05121-F702-50FE-EE9A-4F0F5070CF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4632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" name="Line 1045">
                <a:extLst>
                  <a:ext uri="{FF2B5EF4-FFF2-40B4-BE49-F238E27FC236}">
                    <a16:creationId xmlns:a16="http://schemas.microsoft.com/office/drawing/2014/main" id="{1732D315-D3A9-4CA7-492D-50CADA4D3C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4632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" name="Rectangle 1046">
                <a:extLst>
                  <a:ext uri="{FF2B5EF4-FFF2-40B4-BE49-F238E27FC236}">
                    <a16:creationId xmlns:a16="http://schemas.microsoft.com/office/drawing/2014/main" id="{1FA666F2-3EC0-FB1E-FF12-1B3760991D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4632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" name="Line 1047">
                <a:extLst>
                  <a:ext uri="{FF2B5EF4-FFF2-40B4-BE49-F238E27FC236}">
                    <a16:creationId xmlns:a16="http://schemas.microsoft.com/office/drawing/2014/main" id="{6FFB6562-ABCC-6FC9-3592-C3F7247365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483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" name="Rectangle 1048">
                <a:extLst>
                  <a:ext uri="{FF2B5EF4-FFF2-40B4-BE49-F238E27FC236}">
                    <a16:creationId xmlns:a16="http://schemas.microsoft.com/office/drawing/2014/main" id="{CD9C8812-91D4-6DD7-23B4-F1F1FF9CDF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483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" name="Line 1049">
                <a:extLst>
                  <a:ext uri="{FF2B5EF4-FFF2-40B4-BE49-F238E27FC236}">
                    <a16:creationId xmlns:a16="http://schemas.microsoft.com/office/drawing/2014/main" id="{6342C253-0734-D22D-E7F9-D6ACA950DC6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483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" name="Rectangle 1050">
                <a:extLst>
                  <a:ext uri="{FF2B5EF4-FFF2-40B4-BE49-F238E27FC236}">
                    <a16:creationId xmlns:a16="http://schemas.microsoft.com/office/drawing/2014/main" id="{25441C09-F3E8-1FC1-AEC8-2C2D2A2171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483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" name="Line 1051">
                <a:extLst>
                  <a:ext uri="{FF2B5EF4-FFF2-40B4-BE49-F238E27FC236}">
                    <a16:creationId xmlns:a16="http://schemas.microsoft.com/office/drawing/2014/main" id="{D7EF3C38-F705-FB23-34B1-0E71D38B3B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483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" name="Rectangle 1052">
                <a:extLst>
                  <a:ext uri="{FF2B5EF4-FFF2-40B4-BE49-F238E27FC236}">
                    <a16:creationId xmlns:a16="http://schemas.microsoft.com/office/drawing/2014/main" id="{09397679-F0B9-3161-5FD2-589103508A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483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" name="Line 1053">
                <a:extLst>
                  <a:ext uri="{FF2B5EF4-FFF2-40B4-BE49-F238E27FC236}">
                    <a16:creationId xmlns:a16="http://schemas.microsoft.com/office/drawing/2014/main" id="{1948757F-7127-A7C3-18FE-0D1C020E65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491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" name="Rectangle 1054">
                <a:extLst>
                  <a:ext uri="{FF2B5EF4-FFF2-40B4-BE49-F238E27FC236}">
                    <a16:creationId xmlns:a16="http://schemas.microsoft.com/office/drawing/2014/main" id="{865CF5D0-CE13-0451-AAA5-EC1B29B687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491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Line 1055">
                <a:extLst>
                  <a:ext uri="{FF2B5EF4-FFF2-40B4-BE49-F238E27FC236}">
                    <a16:creationId xmlns:a16="http://schemas.microsoft.com/office/drawing/2014/main" id="{2490773C-840E-AE79-4CF3-F7E05574F3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491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" name="Rectangle 1056">
                <a:extLst>
                  <a:ext uri="{FF2B5EF4-FFF2-40B4-BE49-F238E27FC236}">
                    <a16:creationId xmlns:a16="http://schemas.microsoft.com/office/drawing/2014/main" id="{DFCF4B72-322E-0243-1659-F1E5ECA8C7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491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Line 1057">
                <a:extLst>
                  <a:ext uri="{FF2B5EF4-FFF2-40B4-BE49-F238E27FC236}">
                    <a16:creationId xmlns:a16="http://schemas.microsoft.com/office/drawing/2014/main" id="{D8182D4C-E89D-CE87-4F6B-E9CAABAA65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4918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5" name="Rectangle 1058">
                <a:extLst>
                  <a:ext uri="{FF2B5EF4-FFF2-40B4-BE49-F238E27FC236}">
                    <a16:creationId xmlns:a16="http://schemas.microsoft.com/office/drawing/2014/main" id="{4E7229B1-3E53-79FF-BE6C-3EE4874F52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4918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6" name="Line 1059">
                <a:extLst>
                  <a:ext uri="{FF2B5EF4-FFF2-40B4-BE49-F238E27FC236}">
                    <a16:creationId xmlns:a16="http://schemas.microsoft.com/office/drawing/2014/main" id="{DE05AC6B-4DF2-F82F-FC41-304435E71B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5122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" name="Rectangle 1060">
                <a:extLst>
                  <a:ext uri="{FF2B5EF4-FFF2-40B4-BE49-F238E27FC236}">
                    <a16:creationId xmlns:a16="http://schemas.microsoft.com/office/drawing/2014/main" id="{0621E612-5921-0D48-7A3C-9F80D18BA3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5122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Line 1061">
                <a:extLst>
                  <a:ext uri="{FF2B5EF4-FFF2-40B4-BE49-F238E27FC236}">
                    <a16:creationId xmlns:a16="http://schemas.microsoft.com/office/drawing/2014/main" id="{41892BF3-FADF-CBC9-7179-E26DF59664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5122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Rectangle 1062">
                <a:extLst>
                  <a:ext uri="{FF2B5EF4-FFF2-40B4-BE49-F238E27FC236}">
                    <a16:creationId xmlns:a16="http://schemas.microsoft.com/office/drawing/2014/main" id="{EF8D63AF-AEB1-A2D1-9941-09487E07B1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5122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0" name="Line 1063">
                <a:extLst>
                  <a:ext uri="{FF2B5EF4-FFF2-40B4-BE49-F238E27FC236}">
                    <a16:creationId xmlns:a16="http://schemas.microsoft.com/office/drawing/2014/main" id="{A6E61D3B-7655-74DE-3C01-C40B0B186F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5122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1" name="Rectangle 1064">
                <a:extLst>
                  <a:ext uri="{FF2B5EF4-FFF2-40B4-BE49-F238E27FC236}">
                    <a16:creationId xmlns:a16="http://schemas.microsoft.com/office/drawing/2014/main" id="{66132679-4E11-033A-41B1-98F6D9B4AA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5122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Line 1065">
                <a:extLst>
                  <a:ext uri="{FF2B5EF4-FFF2-40B4-BE49-F238E27FC236}">
                    <a16:creationId xmlns:a16="http://schemas.microsoft.com/office/drawing/2014/main" id="{9B46D244-1381-696C-C556-15666D6459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532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Rectangle 1066">
                <a:extLst>
                  <a:ext uri="{FF2B5EF4-FFF2-40B4-BE49-F238E27FC236}">
                    <a16:creationId xmlns:a16="http://schemas.microsoft.com/office/drawing/2014/main" id="{54CDB48A-7531-83E9-859A-644B8B1E16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532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4" name="Line 1067">
                <a:extLst>
                  <a:ext uri="{FF2B5EF4-FFF2-40B4-BE49-F238E27FC236}">
                    <a16:creationId xmlns:a16="http://schemas.microsoft.com/office/drawing/2014/main" id="{8FC8607D-19C7-6068-388E-F359C2DFF2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532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5" name="Rectangle 1068">
                <a:extLst>
                  <a:ext uri="{FF2B5EF4-FFF2-40B4-BE49-F238E27FC236}">
                    <a16:creationId xmlns:a16="http://schemas.microsoft.com/office/drawing/2014/main" id="{4C154B53-A941-7709-242B-A53E1CAF9F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532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" name="Line 1069">
                <a:extLst>
                  <a:ext uri="{FF2B5EF4-FFF2-40B4-BE49-F238E27FC236}">
                    <a16:creationId xmlns:a16="http://schemas.microsoft.com/office/drawing/2014/main" id="{3C1B6116-F655-0B10-8EAC-A498BE5373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5326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7" name="Rectangle 1070">
                <a:extLst>
                  <a:ext uri="{FF2B5EF4-FFF2-40B4-BE49-F238E27FC236}">
                    <a16:creationId xmlns:a16="http://schemas.microsoft.com/office/drawing/2014/main" id="{0469CED4-22D7-90BD-CD61-628F0EC564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5326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8" name="Line 1071">
                <a:extLst>
                  <a:ext uri="{FF2B5EF4-FFF2-40B4-BE49-F238E27FC236}">
                    <a16:creationId xmlns:a16="http://schemas.microsoft.com/office/drawing/2014/main" id="{E6855760-2B4C-BAA9-8DD8-FEF269A89DC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5530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9" name="Rectangle 1072">
                <a:extLst>
                  <a:ext uri="{FF2B5EF4-FFF2-40B4-BE49-F238E27FC236}">
                    <a16:creationId xmlns:a16="http://schemas.microsoft.com/office/drawing/2014/main" id="{F6C87AFA-D9F4-8E49-29D4-3AB1FAF108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5530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0" name="Line 1073">
                <a:extLst>
                  <a:ext uri="{FF2B5EF4-FFF2-40B4-BE49-F238E27FC236}">
                    <a16:creationId xmlns:a16="http://schemas.microsoft.com/office/drawing/2014/main" id="{EE3741AC-03A3-FCF3-4149-8BD3F3E1DC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5530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1" name="Rectangle 1074">
                <a:extLst>
                  <a:ext uri="{FF2B5EF4-FFF2-40B4-BE49-F238E27FC236}">
                    <a16:creationId xmlns:a16="http://schemas.microsoft.com/office/drawing/2014/main" id="{6647490E-3BFF-53E6-2E25-813C56526A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5530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2" name="Line 1075">
                <a:extLst>
                  <a:ext uri="{FF2B5EF4-FFF2-40B4-BE49-F238E27FC236}">
                    <a16:creationId xmlns:a16="http://schemas.microsoft.com/office/drawing/2014/main" id="{474F8924-43F7-5FC7-AE63-2BDF68B949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5530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3" name="Rectangle 1076">
                <a:extLst>
                  <a:ext uri="{FF2B5EF4-FFF2-40B4-BE49-F238E27FC236}">
                    <a16:creationId xmlns:a16="http://schemas.microsoft.com/office/drawing/2014/main" id="{C844E675-A14B-6AEC-0B4E-36AB9A02AA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5530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4" name="Line 1077">
                <a:extLst>
                  <a:ext uri="{FF2B5EF4-FFF2-40B4-BE49-F238E27FC236}">
                    <a16:creationId xmlns:a16="http://schemas.microsoft.com/office/drawing/2014/main" id="{9C0C9E59-5C3F-EE8F-3FE3-CAD056C9A7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573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5" name="Rectangle 1078">
                <a:extLst>
                  <a:ext uri="{FF2B5EF4-FFF2-40B4-BE49-F238E27FC236}">
                    <a16:creationId xmlns:a16="http://schemas.microsoft.com/office/drawing/2014/main" id="{A0F20D51-05CD-C622-F009-B22F3F26E5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5734"/>
                <a:ext cx="143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6" name="Line 1079">
                <a:extLst>
                  <a:ext uri="{FF2B5EF4-FFF2-40B4-BE49-F238E27FC236}">
                    <a16:creationId xmlns:a16="http://schemas.microsoft.com/office/drawing/2014/main" id="{10E07CE3-D9BA-E39D-A152-B805120B2E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573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7" name="Rectangle 1080">
                <a:extLst>
                  <a:ext uri="{FF2B5EF4-FFF2-40B4-BE49-F238E27FC236}">
                    <a16:creationId xmlns:a16="http://schemas.microsoft.com/office/drawing/2014/main" id="{09F7C1DC-AB16-F078-D978-4D259124F5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5734"/>
                <a:ext cx="143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8" name="Line 1081">
                <a:extLst>
                  <a:ext uri="{FF2B5EF4-FFF2-40B4-BE49-F238E27FC236}">
                    <a16:creationId xmlns:a16="http://schemas.microsoft.com/office/drawing/2014/main" id="{3A9240C7-7191-B2E7-5220-B80B9ACD59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5734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9" name="Rectangle 1082">
                <a:extLst>
                  <a:ext uri="{FF2B5EF4-FFF2-40B4-BE49-F238E27FC236}">
                    <a16:creationId xmlns:a16="http://schemas.microsoft.com/office/drawing/2014/main" id="{0B1224DB-941D-8540-8040-ACE5F5B082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5734"/>
                <a:ext cx="1432" cy="3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0" name="Line 1083">
                <a:extLst>
                  <a:ext uri="{FF2B5EF4-FFF2-40B4-BE49-F238E27FC236}">
                    <a16:creationId xmlns:a16="http://schemas.microsoft.com/office/drawing/2014/main" id="{8F055078-8099-9DA6-B746-E81CB7E425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5835"/>
                <a:ext cx="204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1" name="Rectangle 1084">
                <a:extLst>
                  <a:ext uri="{FF2B5EF4-FFF2-40B4-BE49-F238E27FC236}">
                    <a16:creationId xmlns:a16="http://schemas.microsoft.com/office/drawing/2014/main" id="{A6420E62-B325-E11A-92B7-CC6D970F19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5835"/>
                <a:ext cx="204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2" name="Line 1085">
                <a:extLst>
                  <a:ext uri="{FF2B5EF4-FFF2-40B4-BE49-F238E27FC236}">
                    <a16:creationId xmlns:a16="http://schemas.microsoft.com/office/drawing/2014/main" id="{ADC2D975-671A-6424-03C7-7DF101A523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9" y="4632"/>
                <a:ext cx="0" cy="130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3" name="Rectangle 1086">
                <a:extLst>
                  <a:ext uri="{FF2B5EF4-FFF2-40B4-BE49-F238E27FC236}">
                    <a16:creationId xmlns:a16="http://schemas.microsoft.com/office/drawing/2014/main" id="{0C604940-5088-79F8-651E-A3493DB7D2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" y="4632"/>
                <a:ext cx="4" cy="130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4" name="Line 1087">
                <a:extLst>
                  <a:ext uri="{FF2B5EF4-FFF2-40B4-BE49-F238E27FC236}">
                    <a16:creationId xmlns:a16="http://schemas.microsoft.com/office/drawing/2014/main" id="{E9EC1696-B19E-EA42-418B-0A265FA9B0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4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5" name="Rectangle 1088">
                <a:extLst>
                  <a:ext uri="{FF2B5EF4-FFF2-40B4-BE49-F238E27FC236}">
                    <a16:creationId xmlns:a16="http://schemas.microsoft.com/office/drawing/2014/main" id="{05A5A5C2-D3B0-8854-3D8C-3265D53912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6" name="Line 1089">
                <a:extLst>
                  <a:ext uri="{FF2B5EF4-FFF2-40B4-BE49-F238E27FC236}">
                    <a16:creationId xmlns:a16="http://schemas.microsoft.com/office/drawing/2014/main" id="{9348A7AE-3AD1-8879-7E29-5901D27E11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8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7" name="Rectangle 1090">
                <a:extLst>
                  <a:ext uri="{FF2B5EF4-FFF2-40B4-BE49-F238E27FC236}">
                    <a16:creationId xmlns:a16="http://schemas.microsoft.com/office/drawing/2014/main" id="{42ED1D8C-7A77-7BCE-FAB9-B51A738423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8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8" name="Line 1091">
                <a:extLst>
                  <a:ext uri="{FF2B5EF4-FFF2-40B4-BE49-F238E27FC236}">
                    <a16:creationId xmlns:a16="http://schemas.microsoft.com/office/drawing/2014/main" id="{AB35F5E0-CFEB-2016-C714-AAAC50F666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3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9" name="Rectangle 1092">
                <a:extLst>
                  <a:ext uri="{FF2B5EF4-FFF2-40B4-BE49-F238E27FC236}">
                    <a16:creationId xmlns:a16="http://schemas.microsoft.com/office/drawing/2014/main" id="{BC6904C2-A87A-AE97-D997-F6BD637A02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3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0" name="Line 1093">
                <a:extLst>
                  <a:ext uri="{FF2B5EF4-FFF2-40B4-BE49-F238E27FC236}">
                    <a16:creationId xmlns:a16="http://schemas.microsoft.com/office/drawing/2014/main" id="{8DB25EF7-C904-885E-C262-B11A3416F1C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18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1" name="Rectangle 1094">
                <a:extLst>
                  <a:ext uri="{FF2B5EF4-FFF2-40B4-BE49-F238E27FC236}">
                    <a16:creationId xmlns:a16="http://schemas.microsoft.com/office/drawing/2014/main" id="{E8ABAB5B-78A6-61F6-634F-A736A3B70D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8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2" name="Line 1095">
                <a:extLst>
                  <a:ext uri="{FF2B5EF4-FFF2-40B4-BE49-F238E27FC236}">
                    <a16:creationId xmlns:a16="http://schemas.microsoft.com/office/drawing/2014/main" id="{873C2990-DED9-4E02-9AE3-DA342422956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22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3" name="Rectangle 1096">
                <a:extLst>
                  <a:ext uri="{FF2B5EF4-FFF2-40B4-BE49-F238E27FC236}">
                    <a16:creationId xmlns:a16="http://schemas.microsoft.com/office/drawing/2014/main" id="{D10A2A06-45C0-5558-B64E-B8F752DA0A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2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4" name="Line 1097">
                <a:extLst>
                  <a:ext uri="{FF2B5EF4-FFF2-40B4-BE49-F238E27FC236}">
                    <a16:creationId xmlns:a16="http://schemas.microsoft.com/office/drawing/2014/main" id="{BF974CF5-3F0F-E1C9-DDD2-45179ADBFC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27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5" name="Rectangle 1098">
                <a:extLst>
                  <a:ext uri="{FF2B5EF4-FFF2-40B4-BE49-F238E27FC236}">
                    <a16:creationId xmlns:a16="http://schemas.microsoft.com/office/drawing/2014/main" id="{24C21502-571F-34FF-1164-23EC3707B3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7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6" name="Line 1099">
                <a:extLst>
                  <a:ext uri="{FF2B5EF4-FFF2-40B4-BE49-F238E27FC236}">
                    <a16:creationId xmlns:a16="http://schemas.microsoft.com/office/drawing/2014/main" id="{6173C28D-8B0A-9D92-6F42-25EF6C8DB1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3" y="5937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7" name="Rectangle 1100">
                <a:extLst>
                  <a:ext uri="{FF2B5EF4-FFF2-40B4-BE49-F238E27FC236}">
                    <a16:creationId xmlns:a16="http://schemas.microsoft.com/office/drawing/2014/main" id="{29447968-79BD-397D-B1C6-3F74E91A43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" y="5937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8" name="Line 1101">
                <a:extLst>
                  <a:ext uri="{FF2B5EF4-FFF2-40B4-BE49-F238E27FC236}">
                    <a16:creationId xmlns:a16="http://schemas.microsoft.com/office/drawing/2014/main" id="{02215E82-88A0-1311-D1AC-AA25D960602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31" y="4636"/>
                <a:ext cx="0" cy="130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9" name="Rectangle 1102">
                <a:extLst>
                  <a:ext uri="{FF2B5EF4-FFF2-40B4-BE49-F238E27FC236}">
                    <a16:creationId xmlns:a16="http://schemas.microsoft.com/office/drawing/2014/main" id="{2C16EF73-B2A5-6966-5621-C90F270565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4636"/>
                <a:ext cx="4" cy="130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0" name="Line 1103">
                <a:extLst>
                  <a:ext uri="{FF2B5EF4-FFF2-40B4-BE49-F238E27FC236}">
                    <a16:creationId xmlns:a16="http://schemas.microsoft.com/office/drawing/2014/main" id="{7A23A4EA-139B-C906-A31B-0474293F18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1" y="4632"/>
                <a:ext cx="0" cy="130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1" name="Rectangle 1104">
                <a:extLst>
                  <a:ext uri="{FF2B5EF4-FFF2-40B4-BE49-F238E27FC236}">
                    <a16:creationId xmlns:a16="http://schemas.microsoft.com/office/drawing/2014/main" id="{799AFCD1-0734-C716-B933-FFBD4BECF7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1" y="4632"/>
                <a:ext cx="5" cy="130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2" name="Line 1105">
                <a:extLst>
                  <a:ext uri="{FF2B5EF4-FFF2-40B4-BE49-F238E27FC236}">
                    <a16:creationId xmlns:a16="http://schemas.microsoft.com/office/drawing/2014/main" id="{EA69AC6B-12B1-B286-7E46-1BF4F35072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86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3" name="Rectangle 1106">
                <a:extLst>
                  <a:ext uri="{FF2B5EF4-FFF2-40B4-BE49-F238E27FC236}">
                    <a16:creationId xmlns:a16="http://schemas.microsoft.com/office/drawing/2014/main" id="{D65D4962-C6C1-420E-9113-450A7EC17A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6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" name="Line 1107">
                <a:extLst>
                  <a:ext uri="{FF2B5EF4-FFF2-40B4-BE49-F238E27FC236}">
                    <a16:creationId xmlns:a16="http://schemas.microsoft.com/office/drawing/2014/main" id="{646A028F-AA83-EF8D-9B6E-11E209D9A6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91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5" name="Rectangle 1108">
                <a:extLst>
                  <a:ext uri="{FF2B5EF4-FFF2-40B4-BE49-F238E27FC236}">
                    <a16:creationId xmlns:a16="http://schemas.microsoft.com/office/drawing/2014/main" id="{4B30946D-0B21-F224-C3E2-326AFE9245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1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6" name="Line 1109">
                <a:extLst>
                  <a:ext uri="{FF2B5EF4-FFF2-40B4-BE49-F238E27FC236}">
                    <a16:creationId xmlns:a16="http://schemas.microsoft.com/office/drawing/2014/main" id="{A603602D-6CEA-2304-E9CB-E2804FC43C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95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7" name="Rectangle 1110">
                <a:extLst>
                  <a:ext uri="{FF2B5EF4-FFF2-40B4-BE49-F238E27FC236}">
                    <a16:creationId xmlns:a16="http://schemas.microsoft.com/office/drawing/2014/main" id="{5D91B696-74A1-CC3E-AAFD-BE5C22764E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5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8" name="Line 1111">
                <a:extLst>
                  <a:ext uri="{FF2B5EF4-FFF2-40B4-BE49-F238E27FC236}">
                    <a16:creationId xmlns:a16="http://schemas.microsoft.com/office/drawing/2014/main" id="{7E8B507D-FACC-C711-749A-75E991C6DB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0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9" name="Rectangle 1112">
                <a:extLst>
                  <a:ext uri="{FF2B5EF4-FFF2-40B4-BE49-F238E27FC236}">
                    <a16:creationId xmlns:a16="http://schemas.microsoft.com/office/drawing/2014/main" id="{E0B33AE8-446D-7D89-2107-A4378DB3AC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0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0" name="Line 1113">
                <a:extLst>
                  <a:ext uri="{FF2B5EF4-FFF2-40B4-BE49-F238E27FC236}">
                    <a16:creationId xmlns:a16="http://schemas.microsoft.com/office/drawing/2014/main" id="{18571990-6B73-197D-7308-B4F259D283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04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1" name="Rectangle 1114">
                <a:extLst>
                  <a:ext uri="{FF2B5EF4-FFF2-40B4-BE49-F238E27FC236}">
                    <a16:creationId xmlns:a16="http://schemas.microsoft.com/office/drawing/2014/main" id="{1A580438-6AF1-388A-9C52-2ED3509B5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4" y="4840"/>
                <a:ext cx="5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2" name="Line 1115">
                <a:extLst>
                  <a:ext uri="{FF2B5EF4-FFF2-40B4-BE49-F238E27FC236}">
                    <a16:creationId xmlns:a16="http://schemas.microsoft.com/office/drawing/2014/main" id="{7648905B-D543-C278-307D-AEA9D69E7F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9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3" name="Rectangle 1116">
                <a:extLst>
                  <a:ext uri="{FF2B5EF4-FFF2-40B4-BE49-F238E27FC236}">
                    <a16:creationId xmlns:a16="http://schemas.microsoft.com/office/drawing/2014/main" id="{B9C5947E-DE7A-9E96-063B-060E11C1B3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4" name="Line 1117">
                <a:extLst>
                  <a:ext uri="{FF2B5EF4-FFF2-40B4-BE49-F238E27FC236}">
                    <a16:creationId xmlns:a16="http://schemas.microsoft.com/office/drawing/2014/main" id="{6104003C-A059-96BF-5FA1-7918FC000AC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6" y="5937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5" name="Rectangle 1118">
                <a:extLst>
                  <a:ext uri="{FF2B5EF4-FFF2-40B4-BE49-F238E27FC236}">
                    <a16:creationId xmlns:a16="http://schemas.microsoft.com/office/drawing/2014/main" id="{5D62798F-769B-2810-5245-6ED3BE66D2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6" y="5937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6" name="Line 1119">
                <a:extLst>
                  <a:ext uri="{FF2B5EF4-FFF2-40B4-BE49-F238E27FC236}">
                    <a16:creationId xmlns:a16="http://schemas.microsoft.com/office/drawing/2014/main" id="{BA34DC73-794D-92DD-FA4A-448B0715BF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14" y="4636"/>
                <a:ext cx="0" cy="130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7" name="Rectangle 1120">
                <a:extLst>
                  <a:ext uri="{FF2B5EF4-FFF2-40B4-BE49-F238E27FC236}">
                    <a16:creationId xmlns:a16="http://schemas.microsoft.com/office/drawing/2014/main" id="{B219AE0C-929B-D760-B703-7253C78C05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4636"/>
                <a:ext cx="4" cy="130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8" name="Line 1121">
                <a:extLst>
                  <a:ext uri="{FF2B5EF4-FFF2-40B4-BE49-F238E27FC236}">
                    <a16:creationId xmlns:a16="http://schemas.microsoft.com/office/drawing/2014/main" id="{AAE8FAC5-1BAA-9888-1703-A60B4D2736D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4" y="4632"/>
                <a:ext cx="0" cy="130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9" name="Rectangle 1122">
                <a:extLst>
                  <a:ext uri="{FF2B5EF4-FFF2-40B4-BE49-F238E27FC236}">
                    <a16:creationId xmlns:a16="http://schemas.microsoft.com/office/drawing/2014/main" id="{6053FBA4-2163-B185-9C10-E99E5DE6EB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4" y="4632"/>
                <a:ext cx="4" cy="130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0" name="Line 1123">
                <a:extLst>
                  <a:ext uri="{FF2B5EF4-FFF2-40B4-BE49-F238E27FC236}">
                    <a16:creationId xmlns:a16="http://schemas.microsoft.com/office/drawing/2014/main" id="{4FF5F13E-5DD6-568E-384F-AAF0EF65F9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68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1" name="Rectangle 1124">
                <a:extLst>
                  <a:ext uri="{FF2B5EF4-FFF2-40B4-BE49-F238E27FC236}">
                    <a16:creationId xmlns:a16="http://schemas.microsoft.com/office/drawing/2014/main" id="{3A59509C-8C10-7D7C-DB89-524604C37F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8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2" name="Line 1125">
                <a:extLst>
                  <a:ext uri="{FF2B5EF4-FFF2-40B4-BE49-F238E27FC236}">
                    <a16:creationId xmlns:a16="http://schemas.microsoft.com/office/drawing/2014/main" id="{64A31914-3633-AFC6-96C9-2B12F835D6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73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3" name="Rectangle 1126">
                <a:extLst>
                  <a:ext uri="{FF2B5EF4-FFF2-40B4-BE49-F238E27FC236}">
                    <a16:creationId xmlns:a16="http://schemas.microsoft.com/office/drawing/2014/main" id="{D8DB65C6-55FA-B571-E73D-53AFEF7BA8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73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4" name="Line 1127">
                <a:extLst>
                  <a:ext uri="{FF2B5EF4-FFF2-40B4-BE49-F238E27FC236}">
                    <a16:creationId xmlns:a16="http://schemas.microsoft.com/office/drawing/2014/main" id="{C0E059FF-705A-0DFB-FFCC-B2BFA7F19E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7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5" name="Rectangle 1128">
                <a:extLst>
                  <a:ext uri="{FF2B5EF4-FFF2-40B4-BE49-F238E27FC236}">
                    <a16:creationId xmlns:a16="http://schemas.microsoft.com/office/drawing/2014/main" id="{CA65BBEB-2778-2A44-9BB3-CCAE9D5092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77" y="4840"/>
                <a:ext cx="5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6" name="Line 1129">
                <a:extLst>
                  <a:ext uri="{FF2B5EF4-FFF2-40B4-BE49-F238E27FC236}">
                    <a16:creationId xmlns:a16="http://schemas.microsoft.com/office/drawing/2014/main" id="{1667E1A3-223F-AE4D-7046-A0DF169FCE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2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7" name="Rectangle 1130">
                <a:extLst>
                  <a:ext uri="{FF2B5EF4-FFF2-40B4-BE49-F238E27FC236}">
                    <a16:creationId xmlns:a16="http://schemas.microsoft.com/office/drawing/2014/main" id="{2E348000-285A-960E-D15C-65E604CED9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82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8" name="Line 1131">
                <a:extLst>
                  <a:ext uri="{FF2B5EF4-FFF2-40B4-BE49-F238E27FC236}">
                    <a16:creationId xmlns:a16="http://schemas.microsoft.com/office/drawing/2014/main" id="{723127C6-01A3-EC84-29ED-8AB59FBE08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87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9" name="Rectangle 1132">
                <a:extLst>
                  <a:ext uri="{FF2B5EF4-FFF2-40B4-BE49-F238E27FC236}">
                    <a16:creationId xmlns:a16="http://schemas.microsoft.com/office/drawing/2014/main" id="{8332A209-A97E-B781-4736-32C4F91A56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87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0" name="Line 1133">
                <a:extLst>
                  <a:ext uri="{FF2B5EF4-FFF2-40B4-BE49-F238E27FC236}">
                    <a16:creationId xmlns:a16="http://schemas.microsoft.com/office/drawing/2014/main" id="{07B111B5-AF38-B08E-195A-376BC6AA28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1" y="4840"/>
                <a:ext cx="0" cy="110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1" name="Rectangle 1134">
                <a:extLst>
                  <a:ext uri="{FF2B5EF4-FFF2-40B4-BE49-F238E27FC236}">
                    <a16:creationId xmlns:a16="http://schemas.microsoft.com/office/drawing/2014/main" id="{2CF01907-94F7-C0A1-7509-39B50D87E1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1" y="4840"/>
                <a:ext cx="4" cy="1101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2" name="Line 1135">
                <a:extLst>
                  <a:ext uri="{FF2B5EF4-FFF2-40B4-BE49-F238E27FC236}">
                    <a16:creationId xmlns:a16="http://schemas.microsoft.com/office/drawing/2014/main" id="{B11E8F29-BA59-3B50-A4EC-940973CF29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8" y="5937"/>
                <a:ext cx="1432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3" name="Rectangle 1136">
                <a:extLst>
                  <a:ext uri="{FF2B5EF4-FFF2-40B4-BE49-F238E27FC236}">
                    <a16:creationId xmlns:a16="http://schemas.microsoft.com/office/drawing/2014/main" id="{4989D32F-0425-989A-9711-45DFA28E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8" y="5937"/>
                <a:ext cx="1432" cy="4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4" name="Line 1137">
                <a:extLst>
                  <a:ext uri="{FF2B5EF4-FFF2-40B4-BE49-F238E27FC236}">
                    <a16:creationId xmlns:a16="http://schemas.microsoft.com/office/drawing/2014/main" id="{EE67E3E6-C59B-8E1E-BD8D-CCECFD3A73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96" y="4636"/>
                <a:ext cx="0" cy="130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5" name="Rectangle 1138">
                <a:extLst>
                  <a:ext uri="{FF2B5EF4-FFF2-40B4-BE49-F238E27FC236}">
                    <a16:creationId xmlns:a16="http://schemas.microsoft.com/office/drawing/2014/main" id="{8016BC3C-863D-7BCB-8004-A4AB6C2995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4636"/>
                <a:ext cx="4" cy="1305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6" name="Line 1139">
                <a:extLst>
                  <a:ext uri="{FF2B5EF4-FFF2-40B4-BE49-F238E27FC236}">
                    <a16:creationId xmlns:a16="http://schemas.microsoft.com/office/drawing/2014/main" id="{251B309C-1475-7960-35DA-AED6888BFAF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7" name="Rectangle 1140">
                <a:extLst>
                  <a:ext uri="{FF2B5EF4-FFF2-40B4-BE49-F238E27FC236}">
                    <a16:creationId xmlns:a16="http://schemas.microsoft.com/office/drawing/2014/main" id="{E2112262-D135-AE31-F52E-DC2A8DAF6F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8" name="Line 1141">
                <a:extLst>
                  <a:ext uri="{FF2B5EF4-FFF2-40B4-BE49-F238E27FC236}">
                    <a16:creationId xmlns:a16="http://schemas.microsoft.com/office/drawing/2014/main" id="{6D84D83A-FD2A-AD3C-9D1E-D7502280FE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9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9" name="Rectangle 1142">
                <a:extLst>
                  <a:ext uri="{FF2B5EF4-FFF2-40B4-BE49-F238E27FC236}">
                    <a16:creationId xmlns:a16="http://schemas.microsoft.com/office/drawing/2014/main" id="{37E01854-C7D3-FDEB-EBF3-249A2E0A1D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0" name="Line 1143">
                <a:extLst>
                  <a:ext uri="{FF2B5EF4-FFF2-40B4-BE49-F238E27FC236}">
                    <a16:creationId xmlns:a16="http://schemas.microsoft.com/office/drawing/2014/main" id="{1200E0B3-13D0-7A3C-200D-A5C16720FD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4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1" name="Rectangle 1144">
                <a:extLst>
                  <a:ext uri="{FF2B5EF4-FFF2-40B4-BE49-F238E27FC236}">
                    <a16:creationId xmlns:a16="http://schemas.microsoft.com/office/drawing/2014/main" id="{B28B44C1-C131-5E93-1AAA-EB551ADBC1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4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2" name="Line 1145">
                <a:extLst>
                  <a:ext uri="{FF2B5EF4-FFF2-40B4-BE49-F238E27FC236}">
                    <a16:creationId xmlns:a16="http://schemas.microsoft.com/office/drawing/2014/main" id="{5F89E9FF-E6C7-E120-46E7-29F17BF3E2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8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3" name="Rectangle 1146">
                <a:extLst>
                  <a:ext uri="{FF2B5EF4-FFF2-40B4-BE49-F238E27FC236}">
                    <a16:creationId xmlns:a16="http://schemas.microsoft.com/office/drawing/2014/main" id="{900851A1-0471-4260-5167-CAE8DD5F5F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8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4" name="Line 1147">
                <a:extLst>
                  <a:ext uri="{FF2B5EF4-FFF2-40B4-BE49-F238E27FC236}">
                    <a16:creationId xmlns:a16="http://schemas.microsoft.com/office/drawing/2014/main" id="{A539E52C-91F2-1EDD-17DD-3D940642FEA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3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5" name="Rectangle 1148">
                <a:extLst>
                  <a:ext uri="{FF2B5EF4-FFF2-40B4-BE49-F238E27FC236}">
                    <a16:creationId xmlns:a16="http://schemas.microsoft.com/office/drawing/2014/main" id="{9B23A59B-0A22-CF07-F152-3402628398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3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6" name="Line 1149">
                <a:extLst>
                  <a:ext uri="{FF2B5EF4-FFF2-40B4-BE49-F238E27FC236}">
                    <a16:creationId xmlns:a16="http://schemas.microsoft.com/office/drawing/2014/main" id="{70AD9704-FB93-F4D3-5F7A-28F8B98718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18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7" name="Rectangle 1150">
                <a:extLst>
                  <a:ext uri="{FF2B5EF4-FFF2-40B4-BE49-F238E27FC236}">
                    <a16:creationId xmlns:a16="http://schemas.microsoft.com/office/drawing/2014/main" id="{46DBD64F-972E-4DA3-BB77-7BA911AAA6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8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8" name="Line 1151">
                <a:extLst>
                  <a:ext uri="{FF2B5EF4-FFF2-40B4-BE49-F238E27FC236}">
                    <a16:creationId xmlns:a16="http://schemas.microsoft.com/office/drawing/2014/main" id="{DEE794B5-1A39-1F2A-F1C6-E15CC26270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22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9" name="Rectangle 1152">
                <a:extLst>
                  <a:ext uri="{FF2B5EF4-FFF2-40B4-BE49-F238E27FC236}">
                    <a16:creationId xmlns:a16="http://schemas.microsoft.com/office/drawing/2014/main" id="{98180FDE-3AB3-BD6F-DC8A-19C0C30715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2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0" name="Line 1153">
                <a:extLst>
                  <a:ext uri="{FF2B5EF4-FFF2-40B4-BE49-F238E27FC236}">
                    <a16:creationId xmlns:a16="http://schemas.microsoft.com/office/drawing/2014/main" id="{D6307880-DB37-58D1-11D1-9558C7EDB2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27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1" name="Rectangle 1154">
                <a:extLst>
                  <a:ext uri="{FF2B5EF4-FFF2-40B4-BE49-F238E27FC236}">
                    <a16:creationId xmlns:a16="http://schemas.microsoft.com/office/drawing/2014/main" id="{DEFDBD92-F851-0C2C-7C3A-508968657D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7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2" name="Line 1155">
                <a:extLst>
                  <a:ext uri="{FF2B5EF4-FFF2-40B4-BE49-F238E27FC236}">
                    <a16:creationId xmlns:a16="http://schemas.microsoft.com/office/drawing/2014/main" id="{FE8255AE-E84E-3496-F986-9B4237D70D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31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3" name="Rectangle 1156">
                <a:extLst>
                  <a:ext uri="{FF2B5EF4-FFF2-40B4-BE49-F238E27FC236}">
                    <a16:creationId xmlns:a16="http://schemas.microsoft.com/office/drawing/2014/main" id="{D686C119-2F9D-7817-C6E5-3C16648BCD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1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4" name="Line 1157">
                <a:extLst>
                  <a:ext uri="{FF2B5EF4-FFF2-40B4-BE49-F238E27FC236}">
                    <a16:creationId xmlns:a16="http://schemas.microsoft.com/office/drawing/2014/main" id="{0CF0B8E4-9349-D1AD-4D58-4E25303A6B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81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5" name="Rectangle 1158">
                <a:extLst>
                  <a:ext uri="{FF2B5EF4-FFF2-40B4-BE49-F238E27FC236}">
                    <a16:creationId xmlns:a16="http://schemas.microsoft.com/office/drawing/2014/main" id="{1A29EC7C-15B5-9E5E-A24B-2338919EE8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1" y="6008"/>
                <a:ext cx="5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6" name="Line 1159">
                <a:extLst>
                  <a:ext uri="{FF2B5EF4-FFF2-40B4-BE49-F238E27FC236}">
                    <a16:creationId xmlns:a16="http://schemas.microsoft.com/office/drawing/2014/main" id="{D794C4C6-D833-0475-2E5F-7A755B358C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86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7" name="Rectangle 1160">
                <a:extLst>
                  <a:ext uri="{FF2B5EF4-FFF2-40B4-BE49-F238E27FC236}">
                    <a16:creationId xmlns:a16="http://schemas.microsoft.com/office/drawing/2014/main" id="{1B056F86-3A27-5CF5-6AAD-C83E85D35D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6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Line 1161">
                <a:extLst>
                  <a:ext uri="{FF2B5EF4-FFF2-40B4-BE49-F238E27FC236}">
                    <a16:creationId xmlns:a16="http://schemas.microsoft.com/office/drawing/2014/main" id="{B29F305B-983A-9653-338D-C1838650AE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91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Rectangle 1162">
                <a:extLst>
                  <a:ext uri="{FF2B5EF4-FFF2-40B4-BE49-F238E27FC236}">
                    <a16:creationId xmlns:a16="http://schemas.microsoft.com/office/drawing/2014/main" id="{022195A0-9099-679B-9D47-166505F4D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1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Line 1163">
                <a:extLst>
                  <a:ext uri="{FF2B5EF4-FFF2-40B4-BE49-F238E27FC236}">
                    <a16:creationId xmlns:a16="http://schemas.microsoft.com/office/drawing/2014/main" id="{A66F734B-B535-4310-D992-980FC397A1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95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1" name="Rectangle 1164">
                <a:extLst>
                  <a:ext uri="{FF2B5EF4-FFF2-40B4-BE49-F238E27FC236}">
                    <a16:creationId xmlns:a16="http://schemas.microsoft.com/office/drawing/2014/main" id="{C8530DB3-B294-A60B-648D-61403B1D2F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5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2" name="Line 1165">
                <a:extLst>
                  <a:ext uri="{FF2B5EF4-FFF2-40B4-BE49-F238E27FC236}">
                    <a16:creationId xmlns:a16="http://schemas.microsoft.com/office/drawing/2014/main" id="{EB2B2F9A-BD74-76B2-19E2-F1332A3884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0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3" name="Rectangle 1166">
                <a:extLst>
                  <a:ext uri="{FF2B5EF4-FFF2-40B4-BE49-F238E27FC236}">
                    <a16:creationId xmlns:a16="http://schemas.microsoft.com/office/drawing/2014/main" id="{52C5339E-6398-2AFD-FA2E-3BE63B1083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00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4" name="Line 1167">
                <a:extLst>
                  <a:ext uri="{FF2B5EF4-FFF2-40B4-BE49-F238E27FC236}">
                    <a16:creationId xmlns:a16="http://schemas.microsoft.com/office/drawing/2014/main" id="{9110B388-8C66-FF76-9435-9887AADCCC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04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5" name="Rectangle 1168">
                <a:extLst>
                  <a:ext uri="{FF2B5EF4-FFF2-40B4-BE49-F238E27FC236}">
                    <a16:creationId xmlns:a16="http://schemas.microsoft.com/office/drawing/2014/main" id="{F1100EDF-A6C4-CDC3-35B2-803BDD6F32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04" y="6008"/>
                <a:ext cx="5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6" name="Line 1169">
                <a:extLst>
                  <a:ext uri="{FF2B5EF4-FFF2-40B4-BE49-F238E27FC236}">
                    <a16:creationId xmlns:a16="http://schemas.microsoft.com/office/drawing/2014/main" id="{0AF80661-6BE4-BB53-AA41-B91EF15FB3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09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7" name="Rectangle 1170">
                <a:extLst>
                  <a:ext uri="{FF2B5EF4-FFF2-40B4-BE49-F238E27FC236}">
                    <a16:creationId xmlns:a16="http://schemas.microsoft.com/office/drawing/2014/main" id="{555E7EB0-8841-D2CC-A5B8-65393A65D9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9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8" name="Line 1171">
                <a:extLst>
                  <a:ext uri="{FF2B5EF4-FFF2-40B4-BE49-F238E27FC236}">
                    <a16:creationId xmlns:a16="http://schemas.microsoft.com/office/drawing/2014/main" id="{9E9C616A-4783-F124-C7E0-11CF85F0D9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14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9" name="Rectangle 1172">
                <a:extLst>
                  <a:ext uri="{FF2B5EF4-FFF2-40B4-BE49-F238E27FC236}">
                    <a16:creationId xmlns:a16="http://schemas.microsoft.com/office/drawing/2014/main" id="{B43AE6A4-D712-0515-7997-EFC58560BD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4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0" name="Line 1173">
                <a:extLst>
                  <a:ext uri="{FF2B5EF4-FFF2-40B4-BE49-F238E27FC236}">
                    <a16:creationId xmlns:a16="http://schemas.microsoft.com/office/drawing/2014/main" id="{07CA251E-F37A-B7E0-CEFD-BF10EBD7D5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64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1" name="Rectangle 1174">
                <a:extLst>
                  <a:ext uri="{FF2B5EF4-FFF2-40B4-BE49-F238E27FC236}">
                    <a16:creationId xmlns:a16="http://schemas.microsoft.com/office/drawing/2014/main" id="{1BD4BF8D-8648-A318-A753-57FAB867C4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4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2" name="Line 1175">
                <a:extLst>
                  <a:ext uri="{FF2B5EF4-FFF2-40B4-BE49-F238E27FC236}">
                    <a16:creationId xmlns:a16="http://schemas.microsoft.com/office/drawing/2014/main" id="{C105E851-CD2D-DEE7-B8AE-3E2CCBACA9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68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3" name="Rectangle 1176">
                <a:extLst>
                  <a:ext uri="{FF2B5EF4-FFF2-40B4-BE49-F238E27FC236}">
                    <a16:creationId xmlns:a16="http://schemas.microsoft.com/office/drawing/2014/main" id="{A43189FF-2F3C-1079-5BF7-26F1982CEC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8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4" name="Line 1177">
                <a:extLst>
                  <a:ext uri="{FF2B5EF4-FFF2-40B4-BE49-F238E27FC236}">
                    <a16:creationId xmlns:a16="http://schemas.microsoft.com/office/drawing/2014/main" id="{179A97B6-3AE4-4684-4250-CA26893FB03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73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5" name="Rectangle 1178">
                <a:extLst>
                  <a:ext uri="{FF2B5EF4-FFF2-40B4-BE49-F238E27FC236}">
                    <a16:creationId xmlns:a16="http://schemas.microsoft.com/office/drawing/2014/main" id="{924741B4-5A18-4E98-8A90-CDBA81DF41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73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6" name="Line 1179">
                <a:extLst>
                  <a:ext uri="{FF2B5EF4-FFF2-40B4-BE49-F238E27FC236}">
                    <a16:creationId xmlns:a16="http://schemas.microsoft.com/office/drawing/2014/main" id="{EDBB7A20-53C3-4CCF-A0BC-760B8BA17A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77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7" name="Rectangle 1180">
                <a:extLst>
                  <a:ext uri="{FF2B5EF4-FFF2-40B4-BE49-F238E27FC236}">
                    <a16:creationId xmlns:a16="http://schemas.microsoft.com/office/drawing/2014/main" id="{8C5898B0-983B-A181-1061-0261A1B901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77" y="6008"/>
                <a:ext cx="5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8" name="Line 1181">
                <a:extLst>
                  <a:ext uri="{FF2B5EF4-FFF2-40B4-BE49-F238E27FC236}">
                    <a16:creationId xmlns:a16="http://schemas.microsoft.com/office/drawing/2014/main" id="{E34465C2-F081-4E5C-8230-810B1163C6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82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9" name="Rectangle 1182">
                <a:extLst>
                  <a:ext uri="{FF2B5EF4-FFF2-40B4-BE49-F238E27FC236}">
                    <a16:creationId xmlns:a16="http://schemas.microsoft.com/office/drawing/2014/main" id="{423FDE97-7785-CD03-F630-5AB99161C7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82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0" name="Line 1183">
                <a:extLst>
                  <a:ext uri="{FF2B5EF4-FFF2-40B4-BE49-F238E27FC236}">
                    <a16:creationId xmlns:a16="http://schemas.microsoft.com/office/drawing/2014/main" id="{26BA07AF-5F45-8C11-DBDE-8717EFD4CD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87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1" name="Rectangle 1184">
                <a:extLst>
                  <a:ext uri="{FF2B5EF4-FFF2-40B4-BE49-F238E27FC236}">
                    <a16:creationId xmlns:a16="http://schemas.microsoft.com/office/drawing/2014/main" id="{6B560CC5-DA77-6149-393E-7C24CDE7DA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87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2" name="Line 1185">
                <a:extLst>
                  <a:ext uri="{FF2B5EF4-FFF2-40B4-BE49-F238E27FC236}">
                    <a16:creationId xmlns:a16="http://schemas.microsoft.com/office/drawing/2014/main" id="{32A9379B-94E4-CCB2-E2F7-18E5357F78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291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3" name="Rectangle 1186">
                <a:extLst>
                  <a:ext uri="{FF2B5EF4-FFF2-40B4-BE49-F238E27FC236}">
                    <a16:creationId xmlns:a16="http://schemas.microsoft.com/office/drawing/2014/main" id="{5EB0B998-9C9B-7820-93F9-B581F2C5AF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1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4" name="Line 1187">
                <a:extLst>
                  <a:ext uri="{FF2B5EF4-FFF2-40B4-BE49-F238E27FC236}">
                    <a16:creationId xmlns:a16="http://schemas.microsoft.com/office/drawing/2014/main" id="{5B39096E-CD76-B6B7-EC83-FF71652AA8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96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5" name="Rectangle 1188">
                <a:extLst>
                  <a:ext uri="{FF2B5EF4-FFF2-40B4-BE49-F238E27FC236}">
                    <a16:creationId xmlns:a16="http://schemas.microsoft.com/office/drawing/2014/main" id="{68C3118C-7E15-0347-5D4F-B4889651A0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96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6" name="Line 1189">
                <a:extLst>
                  <a:ext uri="{FF2B5EF4-FFF2-40B4-BE49-F238E27FC236}">
                    <a16:creationId xmlns:a16="http://schemas.microsoft.com/office/drawing/2014/main" id="{456BA1D2-7FD7-9BE8-6566-A683F45CC6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46" y="600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7" name="Rectangle 1190">
                <a:extLst>
                  <a:ext uri="{FF2B5EF4-FFF2-40B4-BE49-F238E27FC236}">
                    <a16:creationId xmlns:a16="http://schemas.microsoft.com/office/drawing/2014/main" id="{E5A421D6-F333-8312-F9D6-FA5C2FF44F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46" y="600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8" name="Line 1191">
                <a:extLst>
                  <a:ext uri="{FF2B5EF4-FFF2-40B4-BE49-F238E27FC236}">
                    <a16:creationId xmlns:a16="http://schemas.microsoft.com/office/drawing/2014/main" id="{A75FA2ED-3B26-DD33-DAA3-34FF965CAB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611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9" name="Rectangle 1192">
                <a:extLst>
                  <a:ext uri="{FF2B5EF4-FFF2-40B4-BE49-F238E27FC236}">
                    <a16:creationId xmlns:a16="http://schemas.microsoft.com/office/drawing/2014/main" id="{9879D1AA-22C6-4D56-4775-04C27275CC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0" y="611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0" name="Line 1193">
                <a:extLst>
                  <a:ext uri="{FF2B5EF4-FFF2-40B4-BE49-F238E27FC236}">
                    <a16:creationId xmlns:a16="http://schemas.microsoft.com/office/drawing/2014/main" id="{42DD044E-5A75-DA94-3E62-C4CDCAD15C8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65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1" name="Rectangle 1194">
                <a:extLst>
                  <a:ext uri="{FF2B5EF4-FFF2-40B4-BE49-F238E27FC236}">
                    <a16:creationId xmlns:a16="http://schemas.microsoft.com/office/drawing/2014/main" id="{3A92A0B6-2C1B-91B1-51AC-8F3DBAFE43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0" y="65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2" name="Line 1195">
                <a:extLst>
                  <a:ext uri="{FF2B5EF4-FFF2-40B4-BE49-F238E27FC236}">
                    <a16:creationId xmlns:a16="http://schemas.microsoft.com/office/drawing/2014/main" id="{11BFEF9D-2E3B-B1C3-3436-D0E2BBD73E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834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3" name="Rectangle 1196">
                <a:extLst>
                  <a:ext uri="{FF2B5EF4-FFF2-40B4-BE49-F238E27FC236}">
                    <a16:creationId xmlns:a16="http://schemas.microsoft.com/office/drawing/2014/main" id="{F6689C7E-C262-1103-438E-3DEF204271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0" y="834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4" name="Line 1197">
                <a:extLst>
                  <a:ext uri="{FF2B5EF4-FFF2-40B4-BE49-F238E27FC236}">
                    <a16:creationId xmlns:a16="http://schemas.microsoft.com/office/drawing/2014/main" id="{54C75C43-D975-A9F5-C041-9D130F39D7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917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5" name="Rectangle 1198">
                <a:extLst>
                  <a:ext uri="{FF2B5EF4-FFF2-40B4-BE49-F238E27FC236}">
                    <a16:creationId xmlns:a16="http://schemas.microsoft.com/office/drawing/2014/main" id="{D5652753-DF51-7464-F9EC-D5A6F84D2D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0" y="917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6" name="Line 1199">
                <a:extLst>
                  <a:ext uri="{FF2B5EF4-FFF2-40B4-BE49-F238E27FC236}">
                    <a16:creationId xmlns:a16="http://schemas.microsoft.com/office/drawing/2014/main" id="{FC2C1CD4-A9DC-9050-CEB4-6376D950EA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1121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7" name="Rectangle 1200">
                <a:extLst>
                  <a:ext uri="{FF2B5EF4-FFF2-40B4-BE49-F238E27FC236}">
                    <a16:creationId xmlns:a16="http://schemas.microsoft.com/office/drawing/2014/main" id="{4FE1CD48-1F99-5A63-02A4-7A410376CC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0" y="1121"/>
                <a:ext cx="4" cy="3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8" name="Line 1201">
                <a:extLst>
                  <a:ext uri="{FF2B5EF4-FFF2-40B4-BE49-F238E27FC236}">
                    <a16:creationId xmlns:a16="http://schemas.microsoft.com/office/drawing/2014/main" id="{622B282C-FBFA-4B18-A534-2048F6F906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1324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9" name="Rectangle 1202">
                <a:extLst>
                  <a:ext uri="{FF2B5EF4-FFF2-40B4-BE49-F238E27FC236}">
                    <a16:creationId xmlns:a16="http://schemas.microsoft.com/office/drawing/2014/main" id="{ED44F1D3-6772-3C47-3D63-2EEA22D505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0" y="1324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0" name="Line 1203">
                <a:extLst>
                  <a:ext uri="{FF2B5EF4-FFF2-40B4-BE49-F238E27FC236}">
                    <a16:creationId xmlns:a16="http://schemas.microsoft.com/office/drawing/2014/main" id="{04498754-CD3C-E04A-AB8F-2AD2639E75C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1528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1" name="Rectangle 1204">
                <a:extLst>
                  <a:ext uri="{FF2B5EF4-FFF2-40B4-BE49-F238E27FC236}">
                    <a16:creationId xmlns:a16="http://schemas.microsoft.com/office/drawing/2014/main" id="{C40FA300-46C2-C31F-8CE0-43CDC8FC06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0" y="1528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2" name="Line 1205">
                <a:extLst>
                  <a:ext uri="{FF2B5EF4-FFF2-40B4-BE49-F238E27FC236}">
                    <a16:creationId xmlns:a16="http://schemas.microsoft.com/office/drawing/2014/main" id="{DF49B034-1BB2-430C-847B-DCAB49AE0A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1732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3" name="Rectangle 1206">
                <a:extLst>
                  <a:ext uri="{FF2B5EF4-FFF2-40B4-BE49-F238E27FC236}">
                    <a16:creationId xmlns:a16="http://schemas.microsoft.com/office/drawing/2014/main" id="{AD24B537-8215-3C84-43B0-48298075B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0" y="1732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4" name="Line 1207">
                <a:extLst>
                  <a:ext uri="{FF2B5EF4-FFF2-40B4-BE49-F238E27FC236}">
                    <a16:creationId xmlns:a16="http://schemas.microsoft.com/office/drawing/2014/main" id="{13C4BF18-B5FE-2787-F261-DA940E7E96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1834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5" name="Rectangle 1208">
                <a:extLst>
                  <a:ext uri="{FF2B5EF4-FFF2-40B4-BE49-F238E27FC236}">
                    <a16:creationId xmlns:a16="http://schemas.microsoft.com/office/drawing/2014/main" id="{5E4BFFAE-459E-C03C-6E87-ED7D786753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50" y="1834"/>
                <a:ext cx="4" cy="4"/>
              </a:xfrm>
              <a:prstGeom prst="rect">
                <a:avLst/>
              </a:pr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6" name="Line 1209">
                <a:extLst>
                  <a:ext uri="{FF2B5EF4-FFF2-40B4-BE49-F238E27FC236}">
                    <a16:creationId xmlns:a16="http://schemas.microsoft.com/office/drawing/2014/main" id="{D89C112C-ACB8-878E-FF5E-425E166211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550" y="1936"/>
                <a:ext cx="1" cy="1"/>
              </a:xfrm>
              <a:prstGeom prst="line">
                <a:avLst/>
              </a:prstGeom>
              <a:noFill/>
              <a:ln w="0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2" name="Rectangle 1211">
              <a:extLst>
                <a:ext uri="{FF2B5EF4-FFF2-40B4-BE49-F238E27FC236}">
                  <a16:creationId xmlns:a16="http://schemas.microsoft.com/office/drawing/2014/main" id="{86DD776B-A5E8-5912-B03B-B9C3108E71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1936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Line 1212">
              <a:extLst>
                <a:ext uri="{FF2B5EF4-FFF2-40B4-BE49-F238E27FC236}">
                  <a16:creationId xmlns:a16="http://schemas.microsoft.com/office/drawing/2014/main" id="{70CB5B2C-9AAB-9F4C-BD37-DF67A9E156A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1983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Rectangle 1213">
              <a:extLst>
                <a:ext uri="{FF2B5EF4-FFF2-40B4-BE49-F238E27FC236}">
                  <a16:creationId xmlns:a16="http://schemas.microsoft.com/office/drawing/2014/main" id="{822A9DDD-A4E4-FA00-4314-4CEA1B2D94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1983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Line 1214">
              <a:extLst>
                <a:ext uri="{FF2B5EF4-FFF2-40B4-BE49-F238E27FC236}">
                  <a16:creationId xmlns:a16="http://schemas.microsoft.com/office/drawing/2014/main" id="{504C5BA2-79A8-2C0D-396C-34581862A3E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2159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Rectangle 1215">
              <a:extLst>
                <a:ext uri="{FF2B5EF4-FFF2-40B4-BE49-F238E27FC236}">
                  <a16:creationId xmlns:a16="http://schemas.microsoft.com/office/drawing/2014/main" id="{4BD80455-3834-EAFD-21D9-95D7DA73A4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2159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Line 1216">
              <a:extLst>
                <a:ext uri="{FF2B5EF4-FFF2-40B4-BE49-F238E27FC236}">
                  <a16:creationId xmlns:a16="http://schemas.microsoft.com/office/drawing/2014/main" id="{E3B67AB3-303A-E6BB-3646-2AA28E7C05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2241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1217">
              <a:extLst>
                <a:ext uri="{FF2B5EF4-FFF2-40B4-BE49-F238E27FC236}">
                  <a16:creationId xmlns:a16="http://schemas.microsoft.com/office/drawing/2014/main" id="{A13DDC18-AA29-C7BA-CBBF-C6816576F3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2241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Line 1218">
              <a:extLst>
                <a:ext uri="{FF2B5EF4-FFF2-40B4-BE49-F238E27FC236}">
                  <a16:creationId xmlns:a16="http://schemas.microsoft.com/office/drawing/2014/main" id="{472DD90C-7FAC-5045-595E-452AB71874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2445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Rectangle 1219">
              <a:extLst>
                <a:ext uri="{FF2B5EF4-FFF2-40B4-BE49-F238E27FC236}">
                  <a16:creationId xmlns:a16="http://schemas.microsoft.com/office/drawing/2014/main" id="{48CD0D70-64B2-C169-37E0-0060E03599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2445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Line 1220">
              <a:extLst>
                <a:ext uri="{FF2B5EF4-FFF2-40B4-BE49-F238E27FC236}">
                  <a16:creationId xmlns:a16="http://schemas.microsoft.com/office/drawing/2014/main" id="{5FD9C000-F532-0F4C-999D-BC6B8E303B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2649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Rectangle 1221">
              <a:extLst>
                <a:ext uri="{FF2B5EF4-FFF2-40B4-BE49-F238E27FC236}">
                  <a16:creationId xmlns:a16="http://schemas.microsoft.com/office/drawing/2014/main" id="{2F192D9F-EEFE-B312-5519-6A86CDFDC1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2649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Line 1222">
              <a:extLst>
                <a:ext uri="{FF2B5EF4-FFF2-40B4-BE49-F238E27FC236}">
                  <a16:creationId xmlns:a16="http://schemas.microsoft.com/office/drawing/2014/main" id="{B3B08645-7B35-1238-7EC1-BD64D880CE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2853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Rectangle 1223">
              <a:extLst>
                <a:ext uri="{FF2B5EF4-FFF2-40B4-BE49-F238E27FC236}">
                  <a16:creationId xmlns:a16="http://schemas.microsoft.com/office/drawing/2014/main" id="{77BF7E98-8576-F5EB-F8A3-24FFD357F3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2853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Line 1224">
              <a:extLst>
                <a:ext uri="{FF2B5EF4-FFF2-40B4-BE49-F238E27FC236}">
                  <a16:creationId xmlns:a16="http://schemas.microsoft.com/office/drawing/2014/main" id="{8BAA76A1-B0D5-BCD0-9CAB-7C15CA6CA14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3057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1225">
              <a:extLst>
                <a:ext uri="{FF2B5EF4-FFF2-40B4-BE49-F238E27FC236}">
                  <a16:creationId xmlns:a16="http://schemas.microsoft.com/office/drawing/2014/main" id="{EED6E542-83F7-C808-E051-AD45B8386D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3057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Line 1226">
              <a:extLst>
                <a:ext uri="{FF2B5EF4-FFF2-40B4-BE49-F238E27FC236}">
                  <a16:creationId xmlns:a16="http://schemas.microsoft.com/office/drawing/2014/main" id="{1BB12165-2FBD-7F4E-F2DA-85F37072E8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3159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1227">
              <a:extLst>
                <a:ext uri="{FF2B5EF4-FFF2-40B4-BE49-F238E27FC236}">
                  <a16:creationId xmlns:a16="http://schemas.microsoft.com/office/drawing/2014/main" id="{4F4278C9-50F3-3498-925F-C4BF38509A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3159"/>
              <a:ext cx="4" cy="3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Line 1228">
              <a:extLst>
                <a:ext uri="{FF2B5EF4-FFF2-40B4-BE49-F238E27FC236}">
                  <a16:creationId xmlns:a16="http://schemas.microsoft.com/office/drawing/2014/main" id="{24480975-9D1B-07D5-FFB7-3FB9D24BE4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3260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Rectangle 1229">
              <a:extLst>
                <a:ext uri="{FF2B5EF4-FFF2-40B4-BE49-F238E27FC236}">
                  <a16:creationId xmlns:a16="http://schemas.microsoft.com/office/drawing/2014/main" id="{812BBC73-6E5C-EF61-FDC4-BDF65CE5B7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3260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Line 1230">
              <a:extLst>
                <a:ext uri="{FF2B5EF4-FFF2-40B4-BE49-F238E27FC236}">
                  <a16:creationId xmlns:a16="http://schemas.microsoft.com/office/drawing/2014/main" id="{062A2540-8F62-DC2D-AA24-850167101B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3308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1231">
              <a:extLst>
                <a:ext uri="{FF2B5EF4-FFF2-40B4-BE49-F238E27FC236}">
                  <a16:creationId xmlns:a16="http://schemas.microsoft.com/office/drawing/2014/main" id="{2A9D8CC0-8001-E565-8316-AA895E383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3308"/>
              <a:ext cx="4" cy="3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Line 1232">
              <a:extLst>
                <a:ext uri="{FF2B5EF4-FFF2-40B4-BE49-F238E27FC236}">
                  <a16:creationId xmlns:a16="http://schemas.microsoft.com/office/drawing/2014/main" id="{2EB4221C-C3F1-B72A-E14F-1B24272853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3484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Rectangle 1233">
              <a:extLst>
                <a:ext uri="{FF2B5EF4-FFF2-40B4-BE49-F238E27FC236}">
                  <a16:creationId xmlns:a16="http://schemas.microsoft.com/office/drawing/2014/main" id="{20351B36-10C3-673F-015C-631358B5CD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3484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Line 1234">
              <a:extLst>
                <a:ext uri="{FF2B5EF4-FFF2-40B4-BE49-F238E27FC236}">
                  <a16:creationId xmlns:a16="http://schemas.microsoft.com/office/drawing/2014/main" id="{6A358F06-7BEB-8756-F651-E5756DA024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3566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Rectangle 1235">
              <a:extLst>
                <a:ext uri="{FF2B5EF4-FFF2-40B4-BE49-F238E27FC236}">
                  <a16:creationId xmlns:a16="http://schemas.microsoft.com/office/drawing/2014/main" id="{6E0A6E02-6BD8-D883-06DA-FFF2F036C0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3566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Line 1236">
              <a:extLst>
                <a:ext uri="{FF2B5EF4-FFF2-40B4-BE49-F238E27FC236}">
                  <a16:creationId xmlns:a16="http://schemas.microsoft.com/office/drawing/2014/main" id="{C73DE3D0-20C0-5380-CBEB-4A22DCAA72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3770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1237">
              <a:extLst>
                <a:ext uri="{FF2B5EF4-FFF2-40B4-BE49-F238E27FC236}">
                  <a16:creationId xmlns:a16="http://schemas.microsoft.com/office/drawing/2014/main" id="{D16E24F3-5864-881E-7423-065CAC2995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3770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Line 1238">
              <a:extLst>
                <a:ext uri="{FF2B5EF4-FFF2-40B4-BE49-F238E27FC236}">
                  <a16:creationId xmlns:a16="http://schemas.microsoft.com/office/drawing/2014/main" id="{BBF181E1-4D7B-DABB-8C1D-4AD6F6A47F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3974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Rectangle 1239">
              <a:extLst>
                <a:ext uri="{FF2B5EF4-FFF2-40B4-BE49-F238E27FC236}">
                  <a16:creationId xmlns:a16="http://schemas.microsoft.com/office/drawing/2014/main" id="{ACB0DCCE-FE73-2341-26A5-688664DCC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3974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Line 1240">
              <a:extLst>
                <a:ext uri="{FF2B5EF4-FFF2-40B4-BE49-F238E27FC236}">
                  <a16:creationId xmlns:a16="http://schemas.microsoft.com/office/drawing/2014/main" id="{DD16DFF8-DDBE-C993-5F38-4017139C5A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4178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Rectangle 1241">
              <a:extLst>
                <a:ext uri="{FF2B5EF4-FFF2-40B4-BE49-F238E27FC236}">
                  <a16:creationId xmlns:a16="http://schemas.microsoft.com/office/drawing/2014/main" id="{C7A70689-4BF8-6C15-0D67-B389EA33D7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4178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Line 1242">
              <a:extLst>
                <a:ext uri="{FF2B5EF4-FFF2-40B4-BE49-F238E27FC236}">
                  <a16:creationId xmlns:a16="http://schemas.microsoft.com/office/drawing/2014/main" id="{A2B522C8-8330-F18B-7F26-534CB454ADE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4381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Rectangle 1243">
              <a:extLst>
                <a:ext uri="{FF2B5EF4-FFF2-40B4-BE49-F238E27FC236}">
                  <a16:creationId xmlns:a16="http://schemas.microsoft.com/office/drawing/2014/main" id="{4CC2ED73-FCE3-EE27-5AE2-A6D748CEDF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4381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Line 1244">
              <a:extLst>
                <a:ext uri="{FF2B5EF4-FFF2-40B4-BE49-F238E27FC236}">
                  <a16:creationId xmlns:a16="http://schemas.microsoft.com/office/drawing/2014/main" id="{ED9921A5-94ED-3A7B-EB28-444024B974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4483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1245">
              <a:extLst>
                <a:ext uri="{FF2B5EF4-FFF2-40B4-BE49-F238E27FC236}">
                  <a16:creationId xmlns:a16="http://schemas.microsoft.com/office/drawing/2014/main" id="{32BDBD79-971F-77D4-2350-C32446257B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4483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Line 1246">
              <a:extLst>
                <a:ext uri="{FF2B5EF4-FFF2-40B4-BE49-F238E27FC236}">
                  <a16:creationId xmlns:a16="http://schemas.microsoft.com/office/drawing/2014/main" id="{1EEAFC17-A922-19DB-6D99-2C91CB98EE1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4585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1247">
              <a:extLst>
                <a:ext uri="{FF2B5EF4-FFF2-40B4-BE49-F238E27FC236}">
                  <a16:creationId xmlns:a16="http://schemas.microsoft.com/office/drawing/2014/main" id="{AAD55A46-6A2C-4A9F-9C79-C42937ED7E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4585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Line 1248">
              <a:extLst>
                <a:ext uri="{FF2B5EF4-FFF2-40B4-BE49-F238E27FC236}">
                  <a16:creationId xmlns:a16="http://schemas.microsoft.com/office/drawing/2014/main" id="{0B3C9EEB-7BBB-142E-69E4-F7DD7E8B8F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4632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Rectangle 1249">
              <a:extLst>
                <a:ext uri="{FF2B5EF4-FFF2-40B4-BE49-F238E27FC236}">
                  <a16:creationId xmlns:a16="http://schemas.microsoft.com/office/drawing/2014/main" id="{599838EE-DF7F-F365-5BAF-5A70B13186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4632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Line 1250">
              <a:extLst>
                <a:ext uri="{FF2B5EF4-FFF2-40B4-BE49-F238E27FC236}">
                  <a16:creationId xmlns:a16="http://schemas.microsoft.com/office/drawing/2014/main" id="{B28B1CF4-F13E-0E8E-1EF6-8D4A92F8E9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4836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Rectangle 1251">
              <a:extLst>
                <a:ext uri="{FF2B5EF4-FFF2-40B4-BE49-F238E27FC236}">
                  <a16:creationId xmlns:a16="http://schemas.microsoft.com/office/drawing/2014/main" id="{E1950EA2-268F-37FF-5769-6C816AA715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4836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Line 1252">
              <a:extLst>
                <a:ext uri="{FF2B5EF4-FFF2-40B4-BE49-F238E27FC236}">
                  <a16:creationId xmlns:a16="http://schemas.microsoft.com/office/drawing/2014/main" id="{99EB0E12-14A6-E8F2-4767-26FA8EBA2C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4918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Rectangle 1253">
              <a:extLst>
                <a:ext uri="{FF2B5EF4-FFF2-40B4-BE49-F238E27FC236}">
                  <a16:creationId xmlns:a16="http://schemas.microsoft.com/office/drawing/2014/main" id="{B40759AC-9F0C-1BBE-B426-888770DD33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4918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Line 1254">
              <a:extLst>
                <a:ext uri="{FF2B5EF4-FFF2-40B4-BE49-F238E27FC236}">
                  <a16:creationId xmlns:a16="http://schemas.microsoft.com/office/drawing/2014/main" id="{626304A4-DA52-3018-1AA9-6CAA8EB88E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5122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Rectangle 1255">
              <a:extLst>
                <a:ext uri="{FF2B5EF4-FFF2-40B4-BE49-F238E27FC236}">
                  <a16:creationId xmlns:a16="http://schemas.microsoft.com/office/drawing/2014/main" id="{88051F51-FA78-11A1-BD9F-C45FF561E9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5122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Line 1256">
              <a:extLst>
                <a:ext uri="{FF2B5EF4-FFF2-40B4-BE49-F238E27FC236}">
                  <a16:creationId xmlns:a16="http://schemas.microsoft.com/office/drawing/2014/main" id="{04CCF589-AC97-7F21-DB16-F67F76B63F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5326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Rectangle 1257">
              <a:extLst>
                <a:ext uri="{FF2B5EF4-FFF2-40B4-BE49-F238E27FC236}">
                  <a16:creationId xmlns:a16="http://schemas.microsoft.com/office/drawing/2014/main" id="{92CC1D9B-8019-072E-DEE8-918F815E59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5326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Line 1258">
              <a:extLst>
                <a:ext uri="{FF2B5EF4-FFF2-40B4-BE49-F238E27FC236}">
                  <a16:creationId xmlns:a16="http://schemas.microsoft.com/office/drawing/2014/main" id="{C68FA4D6-5163-1155-9B0A-4509D7BC16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5530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Rectangle 1259">
              <a:extLst>
                <a:ext uri="{FF2B5EF4-FFF2-40B4-BE49-F238E27FC236}">
                  <a16:creationId xmlns:a16="http://schemas.microsoft.com/office/drawing/2014/main" id="{752D4702-DC28-9437-31B2-B3D04A69F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5530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Line 1260">
              <a:extLst>
                <a:ext uri="{FF2B5EF4-FFF2-40B4-BE49-F238E27FC236}">
                  <a16:creationId xmlns:a16="http://schemas.microsoft.com/office/drawing/2014/main" id="{E2B8D374-9DB6-652D-6298-833EE875A61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5734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Rectangle 1261">
              <a:extLst>
                <a:ext uri="{FF2B5EF4-FFF2-40B4-BE49-F238E27FC236}">
                  <a16:creationId xmlns:a16="http://schemas.microsoft.com/office/drawing/2014/main" id="{8537D052-BA0A-F426-FF35-C074112B68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5734"/>
              <a:ext cx="4" cy="3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Line 1262">
              <a:extLst>
                <a:ext uri="{FF2B5EF4-FFF2-40B4-BE49-F238E27FC236}">
                  <a16:creationId xmlns:a16="http://schemas.microsoft.com/office/drawing/2014/main" id="{FD8D77D9-152A-1D26-41E7-D993C55A52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5835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Rectangle 1263">
              <a:extLst>
                <a:ext uri="{FF2B5EF4-FFF2-40B4-BE49-F238E27FC236}">
                  <a16:creationId xmlns:a16="http://schemas.microsoft.com/office/drawing/2014/main" id="{E5A88939-3E2B-7A5F-7EBF-A2D563C9A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5835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Line 1264">
              <a:extLst>
                <a:ext uri="{FF2B5EF4-FFF2-40B4-BE49-F238E27FC236}">
                  <a16:creationId xmlns:a16="http://schemas.microsoft.com/office/drawing/2014/main" id="{6BBF6BF2-6151-199D-B9C3-C3781F5F9A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5937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Rectangle 1265">
              <a:extLst>
                <a:ext uri="{FF2B5EF4-FFF2-40B4-BE49-F238E27FC236}">
                  <a16:creationId xmlns:a16="http://schemas.microsoft.com/office/drawing/2014/main" id="{CCB9197D-36C2-8FB7-C86B-BCCC93EFD7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5937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Line 1266">
              <a:extLst>
                <a:ext uri="{FF2B5EF4-FFF2-40B4-BE49-F238E27FC236}">
                  <a16:creationId xmlns:a16="http://schemas.microsoft.com/office/drawing/2014/main" id="{E2FDBD98-E3B4-2BB9-DB04-72712AC067F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50" y="6004"/>
              <a:ext cx="1" cy="1"/>
            </a:xfrm>
            <a:prstGeom prst="line">
              <a:avLst/>
            </a:prstGeom>
            <a:noFill/>
            <a:ln w="0">
              <a:solidFill>
                <a:srgbClr val="D4D4D4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Rectangle 1267">
              <a:extLst>
                <a:ext uri="{FF2B5EF4-FFF2-40B4-BE49-F238E27FC236}">
                  <a16:creationId xmlns:a16="http://schemas.microsoft.com/office/drawing/2014/main" id="{0EA12C97-EFE6-F4B4-F8FB-47E85B44A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0" y="6004"/>
              <a:ext cx="4" cy="4"/>
            </a:xfrm>
            <a:prstGeom prst="rect">
              <a:avLst/>
            </a:prstGeom>
            <a:solidFill>
              <a:srgbClr val="D4D4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79" name="Rectangle 245">
            <a:extLst>
              <a:ext uri="{FF2B5EF4-FFF2-40B4-BE49-F238E27FC236}">
                <a16:creationId xmlns:a16="http://schemas.microsoft.com/office/drawing/2014/main" id="{708C425F-3A7F-6C98-8395-BFD55637B4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071" y="1842770"/>
            <a:ext cx="3444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12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80" name="Rectangle 675">
            <a:extLst>
              <a:ext uri="{FF2B5EF4-FFF2-40B4-BE49-F238E27FC236}">
                <a16:creationId xmlns:a16="http://schemas.microsoft.com/office/drawing/2014/main" id="{5DD86C85-0316-E873-4F25-E79E251F9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071" y="2466266"/>
            <a:ext cx="3444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26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81" name="Rectangle 703">
            <a:extLst>
              <a:ext uri="{FF2B5EF4-FFF2-40B4-BE49-F238E27FC236}">
                <a16:creationId xmlns:a16="http://schemas.microsoft.com/office/drawing/2014/main" id="{07015D25-762E-E3E0-6E09-D9C7401B21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6570" y="2466266"/>
            <a:ext cx="3444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28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82" name="Rectangle 348">
            <a:extLst>
              <a:ext uri="{FF2B5EF4-FFF2-40B4-BE49-F238E27FC236}">
                <a16:creationId xmlns:a16="http://schemas.microsoft.com/office/drawing/2014/main" id="{7A34D1D7-2560-4E90-C4C6-755BFC72C5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0768" y="1842770"/>
            <a:ext cx="22542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9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88" name="Rectangle 279">
            <a:extLst>
              <a:ext uri="{FF2B5EF4-FFF2-40B4-BE49-F238E27FC236}">
                <a16:creationId xmlns:a16="http://schemas.microsoft.com/office/drawing/2014/main" id="{C26AA27B-19A1-6F87-23DE-6984989FA2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2867" y="2466266"/>
            <a:ext cx="2270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23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93" name="Rectangle 477">
            <a:extLst>
              <a:ext uri="{FF2B5EF4-FFF2-40B4-BE49-F238E27FC236}">
                <a16:creationId xmlns:a16="http://schemas.microsoft.com/office/drawing/2014/main" id="{1F299BE3-011D-6CC2-41A2-34F5CF1410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6491" y="4256088"/>
            <a:ext cx="26289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15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01" name="TextBox 1300">
            <a:extLst>
              <a:ext uri="{FF2B5EF4-FFF2-40B4-BE49-F238E27FC236}">
                <a16:creationId xmlns:a16="http://schemas.microsoft.com/office/drawing/2014/main" id="{83F068C6-A8A8-B065-5C5C-4F44D89BE77E}"/>
              </a:ext>
            </a:extLst>
          </p:cNvPr>
          <p:cNvSpPr txBox="1"/>
          <p:nvPr/>
        </p:nvSpPr>
        <p:spPr>
          <a:xfrm>
            <a:off x="190500" y="1473438"/>
            <a:ext cx="1447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</a:t>
            </a:r>
            <a:endParaRPr lang="en-US" sz="1800" dirty="0"/>
          </a:p>
        </p:txBody>
      </p:sp>
      <p:pic>
        <p:nvPicPr>
          <p:cNvPr id="1303" name="Picture 1302" descr="Logo&#10;&#10;Description automatically generated with medium confidence">
            <a:extLst>
              <a:ext uri="{FF2B5EF4-FFF2-40B4-BE49-F238E27FC236}">
                <a16:creationId xmlns:a16="http://schemas.microsoft.com/office/drawing/2014/main" id="{AA4DFA36-FF28-30D7-7359-78861AA032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71" y="193185"/>
            <a:ext cx="760310" cy="679413"/>
          </a:xfrm>
          <a:prstGeom prst="rect">
            <a:avLst/>
          </a:prstGeom>
        </p:spPr>
      </p:pic>
      <p:pic>
        <p:nvPicPr>
          <p:cNvPr id="1304" name="Picture 1303" descr="Logo&#10;&#10;Description automatically generated with medium confidence">
            <a:extLst>
              <a:ext uri="{FF2B5EF4-FFF2-40B4-BE49-F238E27FC236}">
                <a16:creationId xmlns:a16="http://schemas.microsoft.com/office/drawing/2014/main" id="{AD0C7372-3501-7DC7-06AE-A782663D27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226" y="217428"/>
            <a:ext cx="760310" cy="67941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5119671-51af-4a0f-aa50-c9bd38c9d9e8">
      <Terms xmlns="http://schemas.microsoft.com/office/infopath/2007/PartnerControls"/>
    </lcf76f155ced4ddcb4097134ff3c332f>
    <TaxCatchAll xmlns="46c069c1-e0e2-437c-8f34-03a26d1db4c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A27081AA91AEF459764F9BACC3DFA0C" ma:contentTypeVersion="12" ma:contentTypeDescription="Create a new document." ma:contentTypeScope="" ma:versionID="056c7e2b00af2923fa062ccf428cdb92">
  <xsd:schema xmlns:xsd="http://www.w3.org/2001/XMLSchema" xmlns:xs="http://www.w3.org/2001/XMLSchema" xmlns:p="http://schemas.microsoft.com/office/2006/metadata/properties" xmlns:ns2="05119671-51af-4a0f-aa50-c9bd38c9d9e8" xmlns:ns3="46c069c1-e0e2-437c-8f34-03a26d1db4c4" targetNamespace="http://schemas.microsoft.com/office/2006/metadata/properties" ma:root="true" ma:fieldsID="6e457da8d540ac01ebb2bcbc79b73667" ns2:_="" ns3:_="">
    <xsd:import namespace="05119671-51af-4a0f-aa50-c9bd38c9d9e8"/>
    <xsd:import namespace="46c069c1-e0e2-437c-8f34-03a26d1db4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119671-51af-4a0f-aa50-c9bd38c9d9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cc874fec-6985-468d-9a86-0194f6fd86d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c069c1-e0e2-437c-8f34-03a26d1db4c4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1899dae2-a2c7-4a3e-9df2-46af7cb93588}" ma:internalName="TaxCatchAll" ma:showField="CatchAllData" ma:web="46c069c1-e0e2-437c-8f34-03a26d1db4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4EDE375-94E6-45B9-B025-FC626DE2D638}">
  <ds:schemaRefs>
    <ds:schemaRef ds:uri="http://schemas.microsoft.com/office/2006/metadata/properties"/>
    <ds:schemaRef ds:uri="http://schemas.microsoft.com/office/infopath/2007/PartnerControls"/>
    <ds:schemaRef ds:uri="05119671-51af-4a0f-aa50-c9bd38c9d9e8"/>
    <ds:schemaRef ds:uri="46c069c1-e0e2-437c-8f34-03a26d1db4c4"/>
  </ds:schemaRefs>
</ds:datastoreItem>
</file>

<file path=customXml/itemProps2.xml><?xml version="1.0" encoding="utf-8"?>
<ds:datastoreItem xmlns:ds="http://schemas.openxmlformats.org/officeDocument/2006/customXml" ds:itemID="{0872D9E2-FAD7-42E3-B3D6-2EA6A99614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5119671-51af-4a0f-aa50-c9bd38c9d9e8"/>
    <ds:schemaRef ds:uri="46c069c1-e0e2-437c-8f34-03a26d1db4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0C8AF9-A775-4FC5-8566-BCB98B2ABC2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1923</TotalTime>
  <Words>514</Words>
  <Application>Microsoft Office PowerPoint</Application>
  <PresentationFormat>Custom</PresentationFormat>
  <Paragraphs>513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United States Army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benjamin.n.myers4.civ@mail.mil</dc:creator>
  <cp:lastModifiedBy>Smith, John G CIV</cp:lastModifiedBy>
  <cp:revision>136</cp:revision>
  <cp:lastPrinted>2016-11-09T13:42:42Z</cp:lastPrinted>
  <dcterms:created xsi:type="dcterms:W3CDTF">2014-12-09T15:15:39Z</dcterms:created>
  <dcterms:modified xsi:type="dcterms:W3CDTF">2022-12-14T15:35:14Z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0x010100DA27081AA91AEF459764F9BACC3DFA0C</vt:lpwstr>
  </property>
</Properties>
</file>